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3"/>
  </p:notesMasterIdLst>
  <p:sldIdLst>
    <p:sldId id="282" r:id="rId2"/>
    <p:sldId id="272" r:id="rId3"/>
    <p:sldId id="285" r:id="rId4"/>
    <p:sldId id="286" r:id="rId5"/>
    <p:sldId id="303" r:id="rId6"/>
    <p:sldId id="304" r:id="rId7"/>
    <p:sldId id="287" r:id="rId8"/>
    <p:sldId id="291" r:id="rId9"/>
    <p:sldId id="298" r:id="rId10"/>
    <p:sldId id="292" r:id="rId11"/>
    <p:sldId id="299" r:id="rId12"/>
    <p:sldId id="300" r:id="rId13"/>
    <p:sldId id="293" r:id="rId14"/>
    <p:sldId id="288" r:id="rId15"/>
    <p:sldId id="294" r:id="rId16"/>
    <p:sldId id="301" r:id="rId17"/>
    <p:sldId id="295" r:id="rId18"/>
    <p:sldId id="296" r:id="rId19"/>
    <p:sldId id="289" r:id="rId20"/>
    <p:sldId id="297" r:id="rId21"/>
    <p:sldId id="305"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B3B5A7"/>
    <a:srgbClr val="CDCFC4"/>
    <a:srgbClr val="FFFFFF"/>
    <a:srgbClr val="000000"/>
    <a:srgbClr val="DD8694"/>
    <a:srgbClr val="006983"/>
    <a:srgbClr val="822433"/>
    <a:srgbClr val="002839"/>
    <a:srgbClr val="8D98A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7" autoAdjust="0"/>
    <p:restoredTop sz="74136" autoAdjust="0"/>
  </p:normalViewPr>
  <p:slideViewPr>
    <p:cSldViewPr snapToGrid="0" showGuides="1">
      <p:cViewPr varScale="1">
        <p:scale>
          <a:sx n="83" d="100"/>
          <a:sy n="83" d="100"/>
        </p:scale>
        <p:origin x="1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143FCA-DACD-4DAD-BB9E-96922B8F0C8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a-DK"/>
        </a:p>
      </dgm:t>
    </dgm:pt>
    <dgm:pt modelId="{2A8D78ED-DA91-4D0D-874B-91BCA44D78C3}">
      <dgm:prSet phldrT="[Tekst]"/>
      <dgm:spPr/>
      <dgm:t>
        <a:bodyPr/>
        <a:lstStyle/>
        <a:p>
          <a:r>
            <a:rPr lang="da-DK" dirty="0"/>
            <a:t>Samarbejde</a:t>
          </a:r>
        </a:p>
      </dgm:t>
    </dgm:pt>
    <dgm:pt modelId="{9B0CCE29-4FD2-4CDC-A857-536011FABAF2}" type="parTrans" cxnId="{DD1FED30-9621-4287-AF91-D44BC2598AA8}">
      <dgm:prSet/>
      <dgm:spPr/>
      <dgm:t>
        <a:bodyPr/>
        <a:lstStyle/>
        <a:p>
          <a:endParaRPr lang="da-DK"/>
        </a:p>
      </dgm:t>
    </dgm:pt>
    <dgm:pt modelId="{B3ECEE03-3BA7-4531-82D9-E40D512E11FC}" type="sibTrans" cxnId="{DD1FED30-9621-4287-AF91-D44BC2598AA8}">
      <dgm:prSet/>
      <dgm:spPr/>
      <dgm:t>
        <a:bodyPr/>
        <a:lstStyle/>
        <a:p>
          <a:endParaRPr lang="da-DK"/>
        </a:p>
      </dgm:t>
    </dgm:pt>
    <dgm:pt modelId="{82AEC999-CF02-4122-BA4B-2B52F42760C1}">
      <dgm:prSet phldrT="[Tekst]"/>
      <dgm:spPr/>
      <dgm:t>
        <a:bodyPr/>
        <a:lstStyle/>
        <a:p>
          <a:r>
            <a:rPr lang="da-DK" dirty="0"/>
            <a:t>Alle patienter </a:t>
          </a:r>
          <a:r>
            <a:rPr lang="da-DK" dirty="0" smtClean="0"/>
            <a:t>samarbejdede </a:t>
          </a:r>
          <a:r>
            <a:rPr lang="da-DK" dirty="0"/>
            <a:t>i mobiliseringen alt efter </a:t>
          </a:r>
          <a:r>
            <a:rPr lang="da-DK" dirty="0" err="1"/>
            <a:t>formåen</a:t>
          </a:r>
          <a:endParaRPr lang="da-DK" dirty="0"/>
        </a:p>
      </dgm:t>
    </dgm:pt>
    <dgm:pt modelId="{BEC65E9C-0EA6-4056-8255-899A62B1083E}" type="parTrans" cxnId="{8A7F693D-4E96-406D-85C8-3D9F0BA51782}">
      <dgm:prSet/>
      <dgm:spPr/>
      <dgm:t>
        <a:bodyPr/>
        <a:lstStyle/>
        <a:p>
          <a:endParaRPr lang="da-DK"/>
        </a:p>
      </dgm:t>
    </dgm:pt>
    <dgm:pt modelId="{0400385B-01D5-41E8-947A-858ACB42FEBB}" type="sibTrans" cxnId="{8A7F693D-4E96-406D-85C8-3D9F0BA51782}">
      <dgm:prSet/>
      <dgm:spPr/>
      <dgm:t>
        <a:bodyPr/>
        <a:lstStyle/>
        <a:p>
          <a:endParaRPr lang="da-DK"/>
        </a:p>
      </dgm:t>
    </dgm:pt>
    <dgm:pt modelId="{AAC359DD-FE6A-4364-BC01-8D4CB68736A9}">
      <dgm:prSet phldrT="[Tekst]"/>
      <dgm:spPr/>
      <dgm:t>
        <a:bodyPr/>
        <a:lstStyle/>
        <a:p>
          <a:r>
            <a:rPr lang="da-DK"/>
            <a:t>Initiativ</a:t>
          </a:r>
        </a:p>
      </dgm:t>
    </dgm:pt>
    <dgm:pt modelId="{E79A3B08-A7F0-4ADA-9CB3-21D78D8B6750}" type="parTrans" cxnId="{88D1E109-D629-4D77-92DA-67865FAE36E7}">
      <dgm:prSet/>
      <dgm:spPr/>
      <dgm:t>
        <a:bodyPr/>
        <a:lstStyle/>
        <a:p>
          <a:endParaRPr lang="da-DK"/>
        </a:p>
      </dgm:t>
    </dgm:pt>
    <dgm:pt modelId="{AF373E6E-1A36-43F2-BC82-3D593628BE81}" type="sibTrans" cxnId="{88D1E109-D629-4D77-92DA-67865FAE36E7}">
      <dgm:prSet/>
      <dgm:spPr/>
      <dgm:t>
        <a:bodyPr/>
        <a:lstStyle/>
        <a:p>
          <a:endParaRPr lang="da-DK"/>
        </a:p>
      </dgm:t>
    </dgm:pt>
    <dgm:pt modelId="{AC93C0BC-C414-48E9-A96B-E1F5542C5A93}">
      <dgm:prSet phldrT="[Tekst]"/>
      <dgm:spPr/>
      <dgm:t>
        <a:bodyPr/>
        <a:lstStyle/>
        <a:p>
          <a:r>
            <a:rPr lang="da-DK" dirty="0"/>
            <a:t>Enkelte patienter tager selv initiativ til handling</a:t>
          </a:r>
        </a:p>
      </dgm:t>
    </dgm:pt>
    <dgm:pt modelId="{0C255E73-0CF1-4923-BEB3-93EA4CEE05A1}" type="parTrans" cxnId="{45E94151-4C05-4529-8866-B9796517ED95}">
      <dgm:prSet/>
      <dgm:spPr/>
      <dgm:t>
        <a:bodyPr/>
        <a:lstStyle/>
        <a:p>
          <a:endParaRPr lang="da-DK"/>
        </a:p>
      </dgm:t>
    </dgm:pt>
    <dgm:pt modelId="{47182647-A725-4271-A754-809E5EA802DA}" type="sibTrans" cxnId="{45E94151-4C05-4529-8866-B9796517ED95}">
      <dgm:prSet/>
      <dgm:spPr/>
      <dgm:t>
        <a:bodyPr/>
        <a:lstStyle/>
        <a:p>
          <a:endParaRPr lang="da-DK"/>
        </a:p>
      </dgm:t>
    </dgm:pt>
    <dgm:pt modelId="{525488F1-32E5-4272-A46E-B081B75829AA}">
      <dgm:prSet phldrT="[Tekst]"/>
      <dgm:spPr/>
      <dgm:t>
        <a:bodyPr/>
        <a:lstStyle/>
        <a:p>
          <a:r>
            <a:rPr lang="da-DK" dirty="0"/>
            <a:t>Enkelte patienter tager styring og sætter tempo for mobiliseringen</a:t>
          </a:r>
        </a:p>
      </dgm:t>
    </dgm:pt>
    <dgm:pt modelId="{DFD87A44-992B-4F60-B7BF-15D0396305F9}" type="parTrans" cxnId="{5C0C61CC-7761-4F54-A645-72F28285413D}">
      <dgm:prSet/>
      <dgm:spPr/>
      <dgm:t>
        <a:bodyPr/>
        <a:lstStyle/>
        <a:p>
          <a:endParaRPr lang="da-DK"/>
        </a:p>
      </dgm:t>
    </dgm:pt>
    <dgm:pt modelId="{5E546CCB-E3FE-46DF-9A4B-D8281E5E0E2A}" type="sibTrans" cxnId="{5C0C61CC-7761-4F54-A645-72F28285413D}">
      <dgm:prSet/>
      <dgm:spPr/>
      <dgm:t>
        <a:bodyPr/>
        <a:lstStyle/>
        <a:p>
          <a:endParaRPr lang="da-DK"/>
        </a:p>
      </dgm:t>
    </dgm:pt>
    <dgm:pt modelId="{18197635-F22B-4C86-B066-DA5E8CFB0CD5}">
      <dgm:prSet phldrT="[Tekst]"/>
      <dgm:spPr/>
      <dgm:t>
        <a:bodyPr/>
        <a:lstStyle/>
        <a:p>
          <a:r>
            <a:rPr lang="da-DK" dirty="0"/>
            <a:t>Ingen patienter </a:t>
          </a:r>
          <a:r>
            <a:rPr lang="da-DK" dirty="0" smtClean="0"/>
            <a:t>modarbejdede </a:t>
          </a:r>
          <a:r>
            <a:rPr lang="da-DK" dirty="0"/>
            <a:t>mobiliseringen</a:t>
          </a:r>
        </a:p>
      </dgm:t>
    </dgm:pt>
    <dgm:pt modelId="{6FD47DFF-0BA1-4D1F-B24B-F61CF162B87C}" type="parTrans" cxnId="{8EED47A9-0171-49C9-8FF9-36B8FF8DC7B4}">
      <dgm:prSet/>
      <dgm:spPr/>
      <dgm:t>
        <a:bodyPr/>
        <a:lstStyle/>
        <a:p>
          <a:endParaRPr lang="da-DK"/>
        </a:p>
      </dgm:t>
    </dgm:pt>
    <dgm:pt modelId="{B036AE53-EE8B-4D5C-9F55-22E98418C54D}" type="sibTrans" cxnId="{8EED47A9-0171-49C9-8FF9-36B8FF8DC7B4}">
      <dgm:prSet/>
      <dgm:spPr/>
      <dgm:t>
        <a:bodyPr/>
        <a:lstStyle/>
        <a:p>
          <a:endParaRPr lang="da-DK"/>
        </a:p>
      </dgm:t>
    </dgm:pt>
    <dgm:pt modelId="{112CDC4F-D37F-4987-A882-CE2DFE13E987}" type="pres">
      <dgm:prSet presAssocID="{FA143FCA-DACD-4DAD-BB9E-96922B8F0C8D}" presName="Name0" presStyleCnt="0">
        <dgm:presLayoutVars>
          <dgm:dir/>
          <dgm:animLvl val="lvl"/>
          <dgm:resizeHandles val="exact"/>
        </dgm:presLayoutVars>
      </dgm:prSet>
      <dgm:spPr/>
      <dgm:t>
        <a:bodyPr/>
        <a:lstStyle/>
        <a:p>
          <a:endParaRPr lang="da-DK"/>
        </a:p>
      </dgm:t>
    </dgm:pt>
    <dgm:pt modelId="{EFC4650B-3198-4547-A2CC-5BA8BDDBB524}" type="pres">
      <dgm:prSet presAssocID="{2A8D78ED-DA91-4D0D-874B-91BCA44D78C3}" presName="linNode" presStyleCnt="0"/>
      <dgm:spPr/>
    </dgm:pt>
    <dgm:pt modelId="{3D087529-12B4-4D3A-A5C8-AB09A957491E}" type="pres">
      <dgm:prSet presAssocID="{2A8D78ED-DA91-4D0D-874B-91BCA44D78C3}" presName="parentText" presStyleLbl="node1" presStyleIdx="0" presStyleCnt="2" custLinFactNeighborX="8" custLinFactNeighborY="664">
        <dgm:presLayoutVars>
          <dgm:chMax val="1"/>
          <dgm:bulletEnabled val="1"/>
        </dgm:presLayoutVars>
      </dgm:prSet>
      <dgm:spPr/>
      <dgm:t>
        <a:bodyPr/>
        <a:lstStyle/>
        <a:p>
          <a:endParaRPr lang="da-DK"/>
        </a:p>
      </dgm:t>
    </dgm:pt>
    <dgm:pt modelId="{61DD6598-8CF0-4513-BFD2-B2544ECD07F4}" type="pres">
      <dgm:prSet presAssocID="{2A8D78ED-DA91-4D0D-874B-91BCA44D78C3}" presName="descendantText" presStyleLbl="alignAccFollowNode1" presStyleIdx="0" presStyleCnt="2">
        <dgm:presLayoutVars>
          <dgm:bulletEnabled val="1"/>
        </dgm:presLayoutVars>
      </dgm:prSet>
      <dgm:spPr/>
      <dgm:t>
        <a:bodyPr/>
        <a:lstStyle/>
        <a:p>
          <a:endParaRPr lang="da-DK"/>
        </a:p>
      </dgm:t>
    </dgm:pt>
    <dgm:pt modelId="{20C03817-0F84-46C2-876B-E5079B7EA4B4}" type="pres">
      <dgm:prSet presAssocID="{B3ECEE03-3BA7-4531-82D9-E40D512E11FC}" presName="sp" presStyleCnt="0"/>
      <dgm:spPr/>
    </dgm:pt>
    <dgm:pt modelId="{2A02DAB3-A577-40FD-99A8-9DB1ACDEE5B2}" type="pres">
      <dgm:prSet presAssocID="{AAC359DD-FE6A-4364-BC01-8D4CB68736A9}" presName="linNode" presStyleCnt="0"/>
      <dgm:spPr/>
    </dgm:pt>
    <dgm:pt modelId="{FFCD57ED-7EDB-4E37-B28C-0D7B659E986F}" type="pres">
      <dgm:prSet presAssocID="{AAC359DD-FE6A-4364-BC01-8D4CB68736A9}" presName="parentText" presStyleLbl="node1" presStyleIdx="1" presStyleCnt="2">
        <dgm:presLayoutVars>
          <dgm:chMax val="1"/>
          <dgm:bulletEnabled val="1"/>
        </dgm:presLayoutVars>
      </dgm:prSet>
      <dgm:spPr/>
      <dgm:t>
        <a:bodyPr/>
        <a:lstStyle/>
        <a:p>
          <a:endParaRPr lang="da-DK"/>
        </a:p>
      </dgm:t>
    </dgm:pt>
    <dgm:pt modelId="{4CC0190A-6006-47C4-B725-D1A8B24C8F54}" type="pres">
      <dgm:prSet presAssocID="{AAC359DD-FE6A-4364-BC01-8D4CB68736A9}" presName="descendantText" presStyleLbl="alignAccFollowNode1" presStyleIdx="1" presStyleCnt="2">
        <dgm:presLayoutVars>
          <dgm:bulletEnabled val="1"/>
        </dgm:presLayoutVars>
      </dgm:prSet>
      <dgm:spPr/>
      <dgm:t>
        <a:bodyPr/>
        <a:lstStyle/>
        <a:p>
          <a:endParaRPr lang="da-DK"/>
        </a:p>
      </dgm:t>
    </dgm:pt>
  </dgm:ptLst>
  <dgm:cxnLst>
    <dgm:cxn modelId="{59B2590C-E719-40BC-9384-4C0AC5A274E3}" type="presOf" srcId="{AAC359DD-FE6A-4364-BC01-8D4CB68736A9}" destId="{FFCD57ED-7EDB-4E37-B28C-0D7B659E986F}" srcOrd="0" destOrd="0" presId="urn:microsoft.com/office/officeart/2005/8/layout/vList5"/>
    <dgm:cxn modelId="{5C0C61CC-7761-4F54-A645-72F28285413D}" srcId="{AAC359DD-FE6A-4364-BC01-8D4CB68736A9}" destId="{525488F1-32E5-4272-A46E-B081B75829AA}" srcOrd="1" destOrd="0" parTransId="{DFD87A44-992B-4F60-B7BF-15D0396305F9}" sibTransId="{5E546CCB-E3FE-46DF-9A4B-D8281E5E0E2A}"/>
    <dgm:cxn modelId="{8EED47A9-0171-49C9-8FF9-36B8FF8DC7B4}" srcId="{2A8D78ED-DA91-4D0D-874B-91BCA44D78C3}" destId="{18197635-F22B-4C86-B066-DA5E8CFB0CD5}" srcOrd="1" destOrd="0" parTransId="{6FD47DFF-0BA1-4D1F-B24B-F61CF162B87C}" sibTransId="{B036AE53-EE8B-4D5C-9F55-22E98418C54D}"/>
    <dgm:cxn modelId="{8DC19E2B-7CC3-49EF-9765-C4059A85D2E5}" type="presOf" srcId="{82AEC999-CF02-4122-BA4B-2B52F42760C1}" destId="{61DD6598-8CF0-4513-BFD2-B2544ECD07F4}" srcOrd="0" destOrd="0" presId="urn:microsoft.com/office/officeart/2005/8/layout/vList5"/>
    <dgm:cxn modelId="{24AC4FFE-1D8B-4403-A600-767E9AC37119}" type="presOf" srcId="{2A8D78ED-DA91-4D0D-874B-91BCA44D78C3}" destId="{3D087529-12B4-4D3A-A5C8-AB09A957491E}" srcOrd="0" destOrd="0" presId="urn:microsoft.com/office/officeart/2005/8/layout/vList5"/>
    <dgm:cxn modelId="{A8F40D4D-81F8-4ED5-80E1-6105D8FB9AF9}" type="presOf" srcId="{AC93C0BC-C414-48E9-A96B-E1F5542C5A93}" destId="{4CC0190A-6006-47C4-B725-D1A8B24C8F54}" srcOrd="0" destOrd="0" presId="urn:microsoft.com/office/officeart/2005/8/layout/vList5"/>
    <dgm:cxn modelId="{137C1F03-1996-4B1E-AED1-018391319CA8}" type="presOf" srcId="{FA143FCA-DACD-4DAD-BB9E-96922B8F0C8D}" destId="{112CDC4F-D37F-4987-A882-CE2DFE13E987}" srcOrd="0" destOrd="0" presId="urn:microsoft.com/office/officeart/2005/8/layout/vList5"/>
    <dgm:cxn modelId="{8A7F693D-4E96-406D-85C8-3D9F0BA51782}" srcId="{2A8D78ED-DA91-4D0D-874B-91BCA44D78C3}" destId="{82AEC999-CF02-4122-BA4B-2B52F42760C1}" srcOrd="0" destOrd="0" parTransId="{BEC65E9C-0EA6-4056-8255-899A62B1083E}" sibTransId="{0400385B-01D5-41E8-947A-858ACB42FEBB}"/>
    <dgm:cxn modelId="{45E94151-4C05-4529-8866-B9796517ED95}" srcId="{AAC359DD-FE6A-4364-BC01-8D4CB68736A9}" destId="{AC93C0BC-C414-48E9-A96B-E1F5542C5A93}" srcOrd="0" destOrd="0" parTransId="{0C255E73-0CF1-4923-BEB3-93EA4CEE05A1}" sibTransId="{47182647-A725-4271-A754-809E5EA802DA}"/>
    <dgm:cxn modelId="{FAC20B4B-20E9-4A52-B731-A1478A278A13}" type="presOf" srcId="{525488F1-32E5-4272-A46E-B081B75829AA}" destId="{4CC0190A-6006-47C4-B725-D1A8B24C8F54}" srcOrd="0" destOrd="1" presId="urn:microsoft.com/office/officeart/2005/8/layout/vList5"/>
    <dgm:cxn modelId="{B1E299FD-3B28-4D18-9D20-007F9723DC58}" type="presOf" srcId="{18197635-F22B-4C86-B066-DA5E8CFB0CD5}" destId="{61DD6598-8CF0-4513-BFD2-B2544ECD07F4}" srcOrd="0" destOrd="1" presId="urn:microsoft.com/office/officeart/2005/8/layout/vList5"/>
    <dgm:cxn modelId="{DD1FED30-9621-4287-AF91-D44BC2598AA8}" srcId="{FA143FCA-DACD-4DAD-BB9E-96922B8F0C8D}" destId="{2A8D78ED-DA91-4D0D-874B-91BCA44D78C3}" srcOrd="0" destOrd="0" parTransId="{9B0CCE29-4FD2-4CDC-A857-536011FABAF2}" sibTransId="{B3ECEE03-3BA7-4531-82D9-E40D512E11FC}"/>
    <dgm:cxn modelId="{88D1E109-D629-4D77-92DA-67865FAE36E7}" srcId="{FA143FCA-DACD-4DAD-BB9E-96922B8F0C8D}" destId="{AAC359DD-FE6A-4364-BC01-8D4CB68736A9}" srcOrd="1" destOrd="0" parTransId="{E79A3B08-A7F0-4ADA-9CB3-21D78D8B6750}" sibTransId="{AF373E6E-1A36-43F2-BC82-3D593628BE81}"/>
    <dgm:cxn modelId="{4706FA25-588A-48C2-8E86-AF3C45B7D1C8}" type="presParOf" srcId="{112CDC4F-D37F-4987-A882-CE2DFE13E987}" destId="{EFC4650B-3198-4547-A2CC-5BA8BDDBB524}" srcOrd="0" destOrd="0" presId="urn:microsoft.com/office/officeart/2005/8/layout/vList5"/>
    <dgm:cxn modelId="{47A49257-CB72-412E-AC72-4EB30A99C828}" type="presParOf" srcId="{EFC4650B-3198-4547-A2CC-5BA8BDDBB524}" destId="{3D087529-12B4-4D3A-A5C8-AB09A957491E}" srcOrd="0" destOrd="0" presId="urn:microsoft.com/office/officeart/2005/8/layout/vList5"/>
    <dgm:cxn modelId="{A34E281F-C8D5-4636-8490-FF044037C03C}" type="presParOf" srcId="{EFC4650B-3198-4547-A2CC-5BA8BDDBB524}" destId="{61DD6598-8CF0-4513-BFD2-B2544ECD07F4}" srcOrd="1" destOrd="0" presId="urn:microsoft.com/office/officeart/2005/8/layout/vList5"/>
    <dgm:cxn modelId="{0697ADAD-4959-41DD-891C-004DA3C0AFE4}" type="presParOf" srcId="{112CDC4F-D37F-4987-A882-CE2DFE13E987}" destId="{20C03817-0F84-46C2-876B-E5079B7EA4B4}" srcOrd="1" destOrd="0" presId="urn:microsoft.com/office/officeart/2005/8/layout/vList5"/>
    <dgm:cxn modelId="{BDE54C44-44F5-492C-A46A-0F1DFBA51F89}" type="presParOf" srcId="{112CDC4F-D37F-4987-A882-CE2DFE13E987}" destId="{2A02DAB3-A577-40FD-99A8-9DB1ACDEE5B2}" srcOrd="2" destOrd="0" presId="urn:microsoft.com/office/officeart/2005/8/layout/vList5"/>
    <dgm:cxn modelId="{89DFC8B4-7D32-4C9F-8F98-E109BF1F6DEE}" type="presParOf" srcId="{2A02DAB3-A577-40FD-99A8-9DB1ACDEE5B2}" destId="{FFCD57ED-7EDB-4E37-B28C-0D7B659E986F}" srcOrd="0" destOrd="0" presId="urn:microsoft.com/office/officeart/2005/8/layout/vList5"/>
    <dgm:cxn modelId="{DA292EEF-DD98-4F61-A77A-42B54FF89B2D}" type="presParOf" srcId="{2A02DAB3-A577-40FD-99A8-9DB1ACDEE5B2}" destId="{4CC0190A-6006-47C4-B725-D1A8B24C8F5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A573B1-4079-4F78-BD9E-7A722D692BA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a-DK"/>
        </a:p>
      </dgm:t>
    </dgm:pt>
    <dgm:pt modelId="{12502257-E3CF-42AF-9D4C-F6E41E7EAAE7}">
      <dgm:prSet phldrT="[Tekst]"/>
      <dgm:spPr/>
      <dgm:t>
        <a:bodyPr/>
        <a:lstStyle/>
        <a:p>
          <a:r>
            <a:rPr lang="da-DK" dirty="0"/>
            <a:t>Bevidsthedsniveau</a:t>
          </a:r>
        </a:p>
      </dgm:t>
    </dgm:pt>
    <dgm:pt modelId="{FB1605DF-0E82-453C-B62A-A6A8AB5F850D}" type="parTrans" cxnId="{20501268-F806-41B1-8678-370EA671A62F}">
      <dgm:prSet/>
      <dgm:spPr/>
      <dgm:t>
        <a:bodyPr/>
        <a:lstStyle/>
        <a:p>
          <a:endParaRPr lang="da-DK"/>
        </a:p>
      </dgm:t>
    </dgm:pt>
    <dgm:pt modelId="{D06553AB-9B7E-4360-87A1-DA9204A3D259}" type="sibTrans" cxnId="{20501268-F806-41B1-8678-370EA671A62F}">
      <dgm:prSet/>
      <dgm:spPr/>
      <dgm:t>
        <a:bodyPr/>
        <a:lstStyle/>
        <a:p>
          <a:endParaRPr lang="da-DK"/>
        </a:p>
      </dgm:t>
    </dgm:pt>
    <dgm:pt modelId="{5649D09B-D8F8-4A14-B281-B2CFC8841004}">
      <dgm:prSet phldrT="[Tekst]" custT="1"/>
      <dgm:spPr/>
      <dgm:t>
        <a:bodyPr/>
        <a:lstStyle/>
        <a:p>
          <a:r>
            <a:rPr lang="da-DK" sz="1600" dirty="0"/>
            <a:t>Bevidsthedssvækkede patienter bliver mere vågne i løbet af mobiliseringen</a:t>
          </a:r>
        </a:p>
      </dgm:t>
    </dgm:pt>
    <dgm:pt modelId="{2D0A0AC3-6F59-4B79-9083-B2C8133436A9}" type="parTrans" cxnId="{926A3332-5BCF-4753-A319-7530C522891E}">
      <dgm:prSet/>
      <dgm:spPr/>
      <dgm:t>
        <a:bodyPr/>
        <a:lstStyle/>
        <a:p>
          <a:endParaRPr lang="da-DK"/>
        </a:p>
      </dgm:t>
    </dgm:pt>
    <dgm:pt modelId="{E4BAD4F2-CE2F-4707-8942-F6DC00FBFDFC}" type="sibTrans" cxnId="{926A3332-5BCF-4753-A319-7530C522891E}">
      <dgm:prSet/>
      <dgm:spPr/>
      <dgm:t>
        <a:bodyPr/>
        <a:lstStyle/>
        <a:p>
          <a:endParaRPr lang="da-DK"/>
        </a:p>
      </dgm:t>
    </dgm:pt>
    <dgm:pt modelId="{BF25C4EF-E28B-4FBE-A5CD-36FE17991C97}">
      <dgm:prSet phldrT="[Tekst]" custT="1"/>
      <dgm:spPr/>
      <dgm:t>
        <a:bodyPr/>
        <a:lstStyle/>
        <a:p>
          <a:r>
            <a:rPr lang="da-DK" sz="1600" dirty="0"/>
            <a:t>Sygeplejersken oplever bedre kontakt til patienten efter endt mobilisering</a:t>
          </a:r>
        </a:p>
      </dgm:t>
    </dgm:pt>
    <dgm:pt modelId="{F89B8A8A-15D4-47C0-BA26-C032F65A9E9F}" type="parTrans" cxnId="{3BE954B2-3E54-43BE-AB44-AFE3D7B28DF4}">
      <dgm:prSet/>
      <dgm:spPr/>
      <dgm:t>
        <a:bodyPr/>
        <a:lstStyle/>
        <a:p>
          <a:endParaRPr lang="da-DK"/>
        </a:p>
      </dgm:t>
    </dgm:pt>
    <dgm:pt modelId="{6FE4DFB7-664D-49DA-964F-DB12DC2072D9}" type="sibTrans" cxnId="{3BE954B2-3E54-43BE-AB44-AFE3D7B28DF4}">
      <dgm:prSet/>
      <dgm:spPr/>
      <dgm:t>
        <a:bodyPr/>
        <a:lstStyle/>
        <a:p>
          <a:endParaRPr lang="da-DK"/>
        </a:p>
      </dgm:t>
    </dgm:pt>
    <dgm:pt modelId="{7B2EDAC9-85D3-4502-A009-EDF675511B99}">
      <dgm:prSet phldrT="[Tekst]"/>
      <dgm:spPr/>
      <dgm:t>
        <a:bodyPr/>
        <a:lstStyle/>
        <a:p>
          <a:r>
            <a:rPr lang="da-DK"/>
            <a:t>Motivation</a:t>
          </a:r>
        </a:p>
      </dgm:t>
    </dgm:pt>
    <dgm:pt modelId="{342B40A6-E912-442B-9FB4-76649D5A8D5C}" type="parTrans" cxnId="{B46E0E0C-6D34-4FE3-9919-FE69318BA959}">
      <dgm:prSet/>
      <dgm:spPr/>
      <dgm:t>
        <a:bodyPr/>
        <a:lstStyle/>
        <a:p>
          <a:endParaRPr lang="da-DK"/>
        </a:p>
      </dgm:t>
    </dgm:pt>
    <dgm:pt modelId="{F082E45D-B79F-417F-A355-2F632844CFCF}" type="sibTrans" cxnId="{B46E0E0C-6D34-4FE3-9919-FE69318BA959}">
      <dgm:prSet/>
      <dgm:spPr/>
      <dgm:t>
        <a:bodyPr/>
        <a:lstStyle/>
        <a:p>
          <a:endParaRPr lang="da-DK"/>
        </a:p>
      </dgm:t>
    </dgm:pt>
    <dgm:pt modelId="{CA48A1E6-D4D8-4644-8A72-4E807CCEA300}">
      <dgm:prSet phldrT="[Tekst]" custT="1"/>
      <dgm:spPr/>
      <dgm:t>
        <a:bodyPr/>
        <a:lstStyle/>
        <a:p>
          <a:r>
            <a:rPr lang="da-DK" sz="1600" dirty="0"/>
            <a:t>Sygeplejersken oplever den styrkede kontakt med patienten som meget motiverende </a:t>
          </a:r>
        </a:p>
      </dgm:t>
    </dgm:pt>
    <dgm:pt modelId="{DD087BB9-3CE8-4C0E-8CA5-A5C3478C946A}" type="parTrans" cxnId="{6A349027-0AF2-4878-91BC-9937BE53D6D5}">
      <dgm:prSet/>
      <dgm:spPr/>
      <dgm:t>
        <a:bodyPr/>
        <a:lstStyle/>
        <a:p>
          <a:endParaRPr lang="da-DK"/>
        </a:p>
      </dgm:t>
    </dgm:pt>
    <dgm:pt modelId="{415B7801-79CD-4F6A-8E3D-B94AB09AA980}" type="sibTrans" cxnId="{6A349027-0AF2-4878-91BC-9937BE53D6D5}">
      <dgm:prSet/>
      <dgm:spPr/>
      <dgm:t>
        <a:bodyPr/>
        <a:lstStyle/>
        <a:p>
          <a:endParaRPr lang="da-DK"/>
        </a:p>
      </dgm:t>
    </dgm:pt>
    <dgm:pt modelId="{01AD2228-4F54-442C-B729-E523E3D8641C}">
      <dgm:prSet phldrT="[Tekst]" custT="1"/>
      <dgm:spPr/>
      <dgm:t>
        <a:bodyPr/>
        <a:lstStyle/>
        <a:p>
          <a:r>
            <a:rPr lang="da-DK" sz="1600" dirty="0"/>
            <a:t>Patienterne bliver bedre i stand til at udtrykke sig</a:t>
          </a:r>
        </a:p>
      </dgm:t>
    </dgm:pt>
    <dgm:pt modelId="{6FDF96E2-F1BB-4C15-9F7E-1FDF719D2E92}" type="parTrans" cxnId="{6CB49009-DF0B-4771-887D-98BED52DB359}">
      <dgm:prSet/>
      <dgm:spPr/>
      <dgm:t>
        <a:bodyPr/>
        <a:lstStyle/>
        <a:p>
          <a:endParaRPr lang="da-DK"/>
        </a:p>
      </dgm:t>
    </dgm:pt>
    <dgm:pt modelId="{304D59FF-EAEA-48F6-A75C-81CDD8444495}" type="sibTrans" cxnId="{6CB49009-DF0B-4771-887D-98BED52DB359}">
      <dgm:prSet/>
      <dgm:spPr/>
      <dgm:t>
        <a:bodyPr/>
        <a:lstStyle/>
        <a:p>
          <a:endParaRPr lang="da-DK"/>
        </a:p>
      </dgm:t>
    </dgm:pt>
    <dgm:pt modelId="{D7B7851A-96E4-4F81-B0F7-E51ADEE85FEC}">
      <dgm:prSet phldrT="[Tekst]"/>
      <dgm:spPr/>
      <dgm:t>
        <a:bodyPr/>
        <a:lstStyle/>
        <a:p>
          <a:r>
            <a:rPr lang="da-DK"/>
            <a:t>Frustration</a:t>
          </a:r>
        </a:p>
      </dgm:t>
    </dgm:pt>
    <dgm:pt modelId="{F8FFEAF9-9D49-4C20-912E-5C753435FF25}" type="parTrans" cxnId="{14B2AD56-B6B8-446C-BD39-02D2D5464D9C}">
      <dgm:prSet/>
      <dgm:spPr/>
      <dgm:t>
        <a:bodyPr/>
        <a:lstStyle/>
        <a:p>
          <a:endParaRPr lang="da-DK"/>
        </a:p>
      </dgm:t>
    </dgm:pt>
    <dgm:pt modelId="{61382C38-3666-4583-9A72-45496D1ED8BA}" type="sibTrans" cxnId="{14B2AD56-B6B8-446C-BD39-02D2D5464D9C}">
      <dgm:prSet/>
      <dgm:spPr/>
      <dgm:t>
        <a:bodyPr/>
        <a:lstStyle/>
        <a:p>
          <a:endParaRPr lang="da-DK"/>
        </a:p>
      </dgm:t>
    </dgm:pt>
    <dgm:pt modelId="{93D84EA0-E5CC-4E5B-8DA7-94613494A670}">
      <dgm:prSet phldrT="[Tekst]" custT="1"/>
      <dgm:spPr/>
      <dgm:t>
        <a:bodyPr/>
        <a:lstStyle/>
        <a:p>
          <a:r>
            <a:rPr lang="da-DK" sz="1600" dirty="0"/>
            <a:t>Sygeplejersken oplever manglende kontakt med patienten som demotiverende og etisk udfordrende</a:t>
          </a:r>
        </a:p>
      </dgm:t>
    </dgm:pt>
    <dgm:pt modelId="{A8B6CE86-792E-48CA-8787-A39CDD82A65C}" type="parTrans" cxnId="{BCB408FD-DBD6-452D-A9F4-C32806D16632}">
      <dgm:prSet/>
      <dgm:spPr/>
      <dgm:t>
        <a:bodyPr/>
        <a:lstStyle/>
        <a:p>
          <a:endParaRPr lang="da-DK"/>
        </a:p>
      </dgm:t>
    </dgm:pt>
    <dgm:pt modelId="{83A58B6B-D4E8-4C54-AA69-D895FE0C87FB}" type="sibTrans" cxnId="{BCB408FD-DBD6-452D-A9F4-C32806D16632}">
      <dgm:prSet/>
      <dgm:spPr/>
      <dgm:t>
        <a:bodyPr/>
        <a:lstStyle/>
        <a:p>
          <a:endParaRPr lang="da-DK"/>
        </a:p>
      </dgm:t>
    </dgm:pt>
    <dgm:pt modelId="{872E1B56-2C63-4C4B-AF1B-9AECB8DCF22C}">
      <dgm:prSet phldrT="[Tekst]" custT="1"/>
      <dgm:spPr/>
      <dgm:t>
        <a:bodyPr/>
        <a:lstStyle/>
        <a:p>
          <a:r>
            <a:rPr lang="da-DK" sz="1600" dirty="0"/>
            <a:t>Manglende feedback fra patienten gør det sværere for sygeplejersken at vurdere patientens tilstand</a:t>
          </a:r>
        </a:p>
      </dgm:t>
    </dgm:pt>
    <dgm:pt modelId="{6651C023-8DC5-441A-A874-DD243013419D}" type="parTrans" cxnId="{1FA8CF13-51C9-483C-8955-F0AD3BC31BB2}">
      <dgm:prSet/>
      <dgm:spPr/>
      <dgm:t>
        <a:bodyPr/>
        <a:lstStyle/>
        <a:p>
          <a:endParaRPr lang="da-DK"/>
        </a:p>
      </dgm:t>
    </dgm:pt>
    <dgm:pt modelId="{59729CCE-3121-46CD-935D-94B976CBCF42}" type="sibTrans" cxnId="{1FA8CF13-51C9-483C-8955-F0AD3BC31BB2}">
      <dgm:prSet/>
      <dgm:spPr/>
      <dgm:t>
        <a:bodyPr/>
        <a:lstStyle/>
        <a:p>
          <a:endParaRPr lang="da-DK"/>
        </a:p>
      </dgm:t>
    </dgm:pt>
    <dgm:pt modelId="{4616259E-F962-44E5-A3C8-7AE54FAD4650}">
      <dgm:prSet phldrT="[Tekst]" custT="1"/>
      <dgm:spPr/>
      <dgm:t>
        <a:bodyPr/>
        <a:lstStyle/>
        <a:p>
          <a:endParaRPr lang="da-DK" sz="1600" dirty="0"/>
        </a:p>
      </dgm:t>
    </dgm:pt>
    <dgm:pt modelId="{E0D35043-D4CD-4D5C-AF37-7E0EE9C2ECD1}" type="parTrans" cxnId="{F864AE90-0A56-4E0D-8CF7-2AD1806B477E}">
      <dgm:prSet/>
      <dgm:spPr/>
      <dgm:t>
        <a:bodyPr/>
        <a:lstStyle/>
        <a:p>
          <a:endParaRPr lang="da-DK"/>
        </a:p>
      </dgm:t>
    </dgm:pt>
    <dgm:pt modelId="{9C5CAEDF-C47A-4D90-9FC2-02D8D142E84B}" type="sibTrans" cxnId="{F864AE90-0A56-4E0D-8CF7-2AD1806B477E}">
      <dgm:prSet/>
      <dgm:spPr/>
      <dgm:t>
        <a:bodyPr/>
        <a:lstStyle/>
        <a:p>
          <a:endParaRPr lang="da-DK"/>
        </a:p>
      </dgm:t>
    </dgm:pt>
    <dgm:pt modelId="{C2E58795-ACCC-439C-834D-4876931CD57B}">
      <dgm:prSet phldrT="[Tekst]" custT="1"/>
      <dgm:spPr/>
      <dgm:t>
        <a:bodyPr/>
        <a:lstStyle/>
        <a:p>
          <a:r>
            <a:rPr lang="da-DK" sz="1600" dirty="0"/>
            <a:t>Besværlig og/eller fejlslagen kommunikation kan få patienter til at opgive kontakten med sygeplejersken og lukke af</a:t>
          </a:r>
        </a:p>
      </dgm:t>
    </dgm:pt>
    <dgm:pt modelId="{364A1F0C-7410-4380-B9A7-3F970D93BAF6}" type="parTrans" cxnId="{45141FCE-27AB-453C-9ED1-04E5ABEC2898}">
      <dgm:prSet/>
      <dgm:spPr/>
      <dgm:t>
        <a:bodyPr/>
        <a:lstStyle/>
        <a:p>
          <a:endParaRPr lang="da-DK"/>
        </a:p>
      </dgm:t>
    </dgm:pt>
    <dgm:pt modelId="{7744CBFD-A43B-467B-ACE7-E492C9046EF3}" type="sibTrans" cxnId="{45141FCE-27AB-453C-9ED1-04E5ABEC2898}">
      <dgm:prSet/>
      <dgm:spPr/>
      <dgm:t>
        <a:bodyPr/>
        <a:lstStyle/>
        <a:p>
          <a:endParaRPr lang="da-DK"/>
        </a:p>
      </dgm:t>
    </dgm:pt>
    <dgm:pt modelId="{5E38B66F-0A5C-4B0C-BF2E-EB6FBA7B0DA5}" type="pres">
      <dgm:prSet presAssocID="{3AA573B1-4079-4F78-BD9E-7A722D692BA9}" presName="Name0" presStyleCnt="0">
        <dgm:presLayoutVars>
          <dgm:dir/>
          <dgm:animLvl val="lvl"/>
          <dgm:resizeHandles val="exact"/>
        </dgm:presLayoutVars>
      </dgm:prSet>
      <dgm:spPr/>
      <dgm:t>
        <a:bodyPr/>
        <a:lstStyle/>
        <a:p>
          <a:endParaRPr lang="da-DK"/>
        </a:p>
      </dgm:t>
    </dgm:pt>
    <dgm:pt modelId="{69567B6D-73FC-453E-8C65-26D3C51EB42A}" type="pres">
      <dgm:prSet presAssocID="{12502257-E3CF-42AF-9D4C-F6E41E7EAAE7}" presName="linNode" presStyleCnt="0"/>
      <dgm:spPr/>
    </dgm:pt>
    <dgm:pt modelId="{FB1AF4FC-369E-47BA-BDFA-CE29BADAAE31}" type="pres">
      <dgm:prSet presAssocID="{12502257-E3CF-42AF-9D4C-F6E41E7EAAE7}" presName="parentText" presStyleLbl="node1" presStyleIdx="0" presStyleCnt="3" custScaleX="57035">
        <dgm:presLayoutVars>
          <dgm:chMax val="1"/>
          <dgm:bulletEnabled val="1"/>
        </dgm:presLayoutVars>
      </dgm:prSet>
      <dgm:spPr/>
      <dgm:t>
        <a:bodyPr/>
        <a:lstStyle/>
        <a:p>
          <a:endParaRPr lang="da-DK"/>
        </a:p>
      </dgm:t>
    </dgm:pt>
    <dgm:pt modelId="{C4EF7232-D635-4122-AE72-2C8F3BEA35DA}" type="pres">
      <dgm:prSet presAssocID="{12502257-E3CF-42AF-9D4C-F6E41E7EAAE7}" presName="descendantText" presStyleLbl="alignAccFollowNode1" presStyleIdx="0" presStyleCnt="3" custScaleX="136111">
        <dgm:presLayoutVars>
          <dgm:bulletEnabled val="1"/>
        </dgm:presLayoutVars>
      </dgm:prSet>
      <dgm:spPr/>
      <dgm:t>
        <a:bodyPr/>
        <a:lstStyle/>
        <a:p>
          <a:endParaRPr lang="da-DK"/>
        </a:p>
      </dgm:t>
    </dgm:pt>
    <dgm:pt modelId="{0680BDE2-FAC2-456A-A46B-397A8CD1A1D8}" type="pres">
      <dgm:prSet presAssocID="{D06553AB-9B7E-4360-87A1-DA9204A3D259}" presName="sp" presStyleCnt="0"/>
      <dgm:spPr/>
    </dgm:pt>
    <dgm:pt modelId="{0B277FE1-A274-49B1-9302-C3863E7297A1}" type="pres">
      <dgm:prSet presAssocID="{7B2EDAC9-85D3-4502-A009-EDF675511B99}" presName="linNode" presStyleCnt="0"/>
      <dgm:spPr/>
    </dgm:pt>
    <dgm:pt modelId="{C5DEBCF3-C256-4FAA-91C7-4331282CFCD6}" type="pres">
      <dgm:prSet presAssocID="{7B2EDAC9-85D3-4502-A009-EDF675511B99}" presName="parentText" presStyleLbl="node1" presStyleIdx="1" presStyleCnt="3" custScaleX="51452">
        <dgm:presLayoutVars>
          <dgm:chMax val="1"/>
          <dgm:bulletEnabled val="1"/>
        </dgm:presLayoutVars>
      </dgm:prSet>
      <dgm:spPr/>
      <dgm:t>
        <a:bodyPr/>
        <a:lstStyle/>
        <a:p>
          <a:endParaRPr lang="da-DK"/>
        </a:p>
      </dgm:t>
    </dgm:pt>
    <dgm:pt modelId="{F49E49D0-F3C3-410D-8002-3B165C68F6BD}" type="pres">
      <dgm:prSet presAssocID="{7B2EDAC9-85D3-4502-A009-EDF675511B99}" presName="descendantText" presStyleLbl="alignAccFollowNode1" presStyleIdx="1" presStyleCnt="3" custScaleX="126103">
        <dgm:presLayoutVars>
          <dgm:bulletEnabled val="1"/>
        </dgm:presLayoutVars>
      </dgm:prSet>
      <dgm:spPr/>
      <dgm:t>
        <a:bodyPr/>
        <a:lstStyle/>
        <a:p>
          <a:endParaRPr lang="da-DK"/>
        </a:p>
      </dgm:t>
    </dgm:pt>
    <dgm:pt modelId="{95B385C7-B0C8-4286-BC83-80EB7B81A2E6}" type="pres">
      <dgm:prSet presAssocID="{F082E45D-B79F-417F-A355-2F632844CFCF}" presName="sp" presStyleCnt="0"/>
      <dgm:spPr/>
    </dgm:pt>
    <dgm:pt modelId="{BA20A871-DED8-45FF-B380-0C2DA2EA29CD}" type="pres">
      <dgm:prSet presAssocID="{D7B7851A-96E4-4F81-B0F7-E51ADEE85FEC}" presName="linNode" presStyleCnt="0"/>
      <dgm:spPr/>
    </dgm:pt>
    <dgm:pt modelId="{BDB9BC88-8A2B-4FB5-BE42-87EB33125C13}" type="pres">
      <dgm:prSet presAssocID="{D7B7851A-96E4-4F81-B0F7-E51ADEE85FEC}" presName="parentText" presStyleLbl="node1" presStyleIdx="2" presStyleCnt="3" custScaleX="54006">
        <dgm:presLayoutVars>
          <dgm:chMax val="1"/>
          <dgm:bulletEnabled val="1"/>
        </dgm:presLayoutVars>
      </dgm:prSet>
      <dgm:spPr/>
      <dgm:t>
        <a:bodyPr/>
        <a:lstStyle/>
        <a:p>
          <a:endParaRPr lang="da-DK"/>
        </a:p>
      </dgm:t>
    </dgm:pt>
    <dgm:pt modelId="{30F05691-74B9-4FCD-A284-B16A95A999DD}" type="pres">
      <dgm:prSet presAssocID="{D7B7851A-96E4-4F81-B0F7-E51ADEE85FEC}" presName="descendantText" presStyleLbl="alignAccFollowNode1" presStyleIdx="2" presStyleCnt="3" custScaleX="133535" custScaleY="110582">
        <dgm:presLayoutVars>
          <dgm:bulletEnabled val="1"/>
        </dgm:presLayoutVars>
      </dgm:prSet>
      <dgm:spPr/>
      <dgm:t>
        <a:bodyPr/>
        <a:lstStyle/>
        <a:p>
          <a:endParaRPr lang="da-DK"/>
        </a:p>
      </dgm:t>
    </dgm:pt>
  </dgm:ptLst>
  <dgm:cxnLst>
    <dgm:cxn modelId="{76281E46-A4A4-43A7-A046-527D30BA93C5}" type="presOf" srcId="{7B2EDAC9-85D3-4502-A009-EDF675511B99}" destId="{C5DEBCF3-C256-4FAA-91C7-4331282CFCD6}" srcOrd="0" destOrd="0" presId="urn:microsoft.com/office/officeart/2005/8/layout/vList5"/>
    <dgm:cxn modelId="{526C5A68-B6B4-458A-A5BC-7EEEA663EE16}" type="presOf" srcId="{872E1B56-2C63-4C4B-AF1B-9AECB8DCF22C}" destId="{30F05691-74B9-4FCD-A284-B16A95A999DD}" srcOrd="0" destOrd="1" presId="urn:microsoft.com/office/officeart/2005/8/layout/vList5"/>
    <dgm:cxn modelId="{20501268-F806-41B1-8678-370EA671A62F}" srcId="{3AA573B1-4079-4F78-BD9E-7A722D692BA9}" destId="{12502257-E3CF-42AF-9D4C-F6E41E7EAAE7}" srcOrd="0" destOrd="0" parTransId="{FB1605DF-0E82-453C-B62A-A6A8AB5F850D}" sibTransId="{D06553AB-9B7E-4360-87A1-DA9204A3D259}"/>
    <dgm:cxn modelId="{26BAD246-DAA9-4512-811C-75BE7CF81CBF}" type="presOf" srcId="{01AD2228-4F54-442C-B729-E523E3D8641C}" destId="{F49E49D0-F3C3-410D-8002-3B165C68F6BD}" srcOrd="0" destOrd="1" presId="urn:microsoft.com/office/officeart/2005/8/layout/vList5"/>
    <dgm:cxn modelId="{6CB49009-DF0B-4771-887D-98BED52DB359}" srcId="{7B2EDAC9-85D3-4502-A009-EDF675511B99}" destId="{01AD2228-4F54-442C-B729-E523E3D8641C}" srcOrd="1" destOrd="0" parTransId="{6FDF96E2-F1BB-4C15-9F7E-1FDF719D2E92}" sibTransId="{304D59FF-EAEA-48F6-A75C-81CDD8444495}"/>
    <dgm:cxn modelId="{79AE5C7A-36F0-402E-8019-E62B4A7BCDFE}" type="presOf" srcId="{D7B7851A-96E4-4F81-B0F7-E51ADEE85FEC}" destId="{BDB9BC88-8A2B-4FB5-BE42-87EB33125C13}" srcOrd="0" destOrd="0" presId="urn:microsoft.com/office/officeart/2005/8/layout/vList5"/>
    <dgm:cxn modelId="{BCB408FD-DBD6-452D-A9F4-C32806D16632}" srcId="{D7B7851A-96E4-4F81-B0F7-E51ADEE85FEC}" destId="{93D84EA0-E5CC-4E5B-8DA7-94613494A670}" srcOrd="0" destOrd="0" parTransId="{A8B6CE86-792E-48CA-8787-A39CDD82A65C}" sibTransId="{83A58B6B-D4E8-4C54-AA69-D895FE0C87FB}"/>
    <dgm:cxn modelId="{6A349027-0AF2-4878-91BC-9937BE53D6D5}" srcId="{7B2EDAC9-85D3-4502-A009-EDF675511B99}" destId="{CA48A1E6-D4D8-4644-8A72-4E807CCEA300}" srcOrd="0" destOrd="0" parTransId="{DD087BB9-3CE8-4C0E-8CA5-A5C3478C946A}" sibTransId="{415B7801-79CD-4F6A-8E3D-B94AB09AA980}"/>
    <dgm:cxn modelId="{CB8AC0B5-3315-4006-BEF7-14D5E0153C98}" type="presOf" srcId="{5649D09B-D8F8-4A14-B281-B2CFC8841004}" destId="{C4EF7232-D635-4122-AE72-2C8F3BEA35DA}" srcOrd="0" destOrd="0" presId="urn:microsoft.com/office/officeart/2005/8/layout/vList5"/>
    <dgm:cxn modelId="{45141FCE-27AB-453C-9ED1-04E5ABEC2898}" srcId="{D7B7851A-96E4-4F81-B0F7-E51ADEE85FEC}" destId="{C2E58795-ACCC-439C-834D-4876931CD57B}" srcOrd="2" destOrd="0" parTransId="{364A1F0C-7410-4380-B9A7-3F970D93BAF6}" sibTransId="{7744CBFD-A43B-467B-ACE7-E492C9046EF3}"/>
    <dgm:cxn modelId="{B46E0E0C-6D34-4FE3-9919-FE69318BA959}" srcId="{3AA573B1-4079-4F78-BD9E-7A722D692BA9}" destId="{7B2EDAC9-85D3-4502-A009-EDF675511B99}" srcOrd="1" destOrd="0" parTransId="{342B40A6-E912-442B-9FB4-76649D5A8D5C}" sibTransId="{F082E45D-B79F-417F-A355-2F632844CFCF}"/>
    <dgm:cxn modelId="{F864AE90-0A56-4E0D-8CF7-2AD1806B477E}" srcId="{D7B7851A-96E4-4F81-B0F7-E51ADEE85FEC}" destId="{4616259E-F962-44E5-A3C8-7AE54FAD4650}" srcOrd="3" destOrd="0" parTransId="{E0D35043-D4CD-4D5C-AF37-7E0EE9C2ECD1}" sibTransId="{9C5CAEDF-C47A-4D90-9FC2-02D8D142E84B}"/>
    <dgm:cxn modelId="{926A3332-5BCF-4753-A319-7530C522891E}" srcId="{12502257-E3CF-42AF-9D4C-F6E41E7EAAE7}" destId="{5649D09B-D8F8-4A14-B281-B2CFC8841004}" srcOrd="0" destOrd="0" parTransId="{2D0A0AC3-6F59-4B79-9083-B2C8133436A9}" sibTransId="{E4BAD4F2-CE2F-4707-8942-F6DC00FBFDFC}"/>
    <dgm:cxn modelId="{94087C2E-79AE-4D05-96A5-13D9EAC63C84}" type="presOf" srcId="{4616259E-F962-44E5-A3C8-7AE54FAD4650}" destId="{30F05691-74B9-4FCD-A284-B16A95A999DD}" srcOrd="0" destOrd="3" presId="urn:microsoft.com/office/officeart/2005/8/layout/vList5"/>
    <dgm:cxn modelId="{935C31F4-C9F2-4B8E-B030-A72A3C6EC209}" type="presOf" srcId="{12502257-E3CF-42AF-9D4C-F6E41E7EAAE7}" destId="{FB1AF4FC-369E-47BA-BDFA-CE29BADAAE31}" srcOrd="0" destOrd="0" presId="urn:microsoft.com/office/officeart/2005/8/layout/vList5"/>
    <dgm:cxn modelId="{92B16E3E-5170-4A54-B190-C085F3A57374}" type="presOf" srcId="{C2E58795-ACCC-439C-834D-4876931CD57B}" destId="{30F05691-74B9-4FCD-A284-B16A95A999DD}" srcOrd="0" destOrd="2" presId="urn:microsoft.com/office/officeart/2005/8/layout/vList5"/>
    <dgm:cxn modelId="{0EF413EA-D646-4832-9E74-2EB17309A69A}" type="presOf" srcId="{3AA573B1-4079-4F78-BD9E-7A722D692BA9}" destId="{5E38B66F-0A5C-4B0C-BF2E-EB6FBA7B0DA5}" srcOrd="0" destOrd="0" presId="urn:microsoft.com/office/officeart/2005/8/layout/vList5"/>
    <dgm:cxn modelId="{1FA8CF13-51C9-483C-8955-F0AD3BC31BB2}" srcId="{D7B7851A-96E4-4F81-B0F7-E51ADEE85FEC}" destId="{872E1B56-2C63-4C4B-AF1B-9AECB8DCF22C}" srcOrd="1" destOrd="0" parTransId="{6651C023-8DC5-441A-A874-DD243013419D}" sibTransId="{59729CCE-3121-46CD-935D-94B976CBCF42}"/>
    <dgm:cxn modelId="{AFABDE1E-2AC1-42C6-9879-A06CBC9AB90C}" type="presOf" srcId="{93D84EA0-E5CC-4E5B-8DA7-94613494A670}" destId="{30F05691-74B9-4FCD-A284-B16A95A999DD}" srcOrd="0" destOrd="0" presId="urn:microsoft.com/office/officeart/2005/8/layout/vList5"/>
    <dgm:cxn modelId="{14B2AD56-B6B8-446C-BD39-02D2D5464D9C}" srcId="{3AA573B1-4079-4F78-BD9E-7A722D692BA9}" destId="{D7B7851A-96E4-4F81-B0F7-E51ADEE85FEC}" srcOrd="2" destOrd="0" parTransId="{F8FFEAF9-9D49-4C20-912E-5C753435FF25}" sibTransId="{61382C38-3666-4583-9A72-45496D1ED8BA}"/>
    <dgm:cxn modelId="{42F44B26-A4F4-490D-A126-AC4DE527A8BC}" type="presOf" srcId="{BF25C4EF-E28B-4FBE-A5CD-36FE17991C97}" destId="{C4EF7232-D635-4122-AE72-2C8F3BEA35DA}" srcOrd="0" destOrd="1" presId="urn:microsoft.com/office/officeart/2005/8/layout/vList5"/>
    <dgm:cxn modelId="{2C76D9DE-984D-4E6D-A41E-901ED47EF63A}" type="presOf" srcId="{CA48A1E6-D4D8-4644-8A72-4E807CCEA300}" destId="{F49E49D0-F3C3-410D-8002-3B165C68F6BD}" srcOrd="0" destOrd="0" presId="urn:microsoft.com/office/officeart/2005/8/layout/vList5"/>
    <dgm:cxn modelId="{3BE954B2-3E54-43BE-AB44-AFE3D7B28DF4}" srcId="{12502257-E3CF-42AF-9D4C-F6E41E7EAAE7}" destId="{BF25C4EF-E28B-4FBE-A5CD-36FE17991C97}" srcOrd="1" destOrd="0" parTransId="{F89B8A8A-15D4-47C0-BA26-C032F65A9E9F}" sibTransId="{6FE4DFB7-664D-49DA-964F-DB12DC2072D9}"/>
    <dgm:cxn modelId="{391055D4-EEAA-42B5-B4C7-D8A5308E9F30}" type="presParOf" srcId="{5E38B66F-0A5C-4B0C-BF2E-EB6FBA7B0DA5}" destId="{69567B6D-73FC-453E-8C65-26D3C51EB42A}" srcOrd="0" destOrd="0" presId="urn:microsoft.com/office/officeart/2005/8/layout/vList5"/>
    <dgm:cxn modelId="{52FABC60-E18A-4775-874D-77A96F5B8A30}" type="presParOf" srcId="{69567B6D-73FC-453E-8C65-26D3C51EB42A}" destId="{FB1AF4FC-369E-47BA-BDFA-CE29BADAAE31}" srcOrd="0" destOrd="0" presId="urn:microsoft.com/office/officeart/2005/8/layout/vList5"/>
    <dgm:cxn modelId="{CCE0CCA8-5D84-4CBC-822B-D44DF4D41BFB}" type="presParOf" srcId="{69567B6D-73FC-453E-8C65-26D3C51EB42A}" destId="{C4EF7232-D635-4122-AE72-2C8F3BEA35DA}" srcOrd="1" destOrd="0" presId="urn:microsoft.com/office/officeart/2005/8/layout/vList5"/>
    <dgm:cxn modelId="{0383E620-1EA0-44BB-8406-E3EA8B227555}" type="presParOf" srcId="{5E38B66F-0A5C-4B0C-BF2E-EB6FBA7B0DA5}" destId="{0680BDE2-FAC2-456A-A46B-397A8CD1A1D8}" srcOrd="1" destOrd="0" presId="urn:microsoft.com/office/officeart/2005/8/layout/vList5"/>
    <dgm:cxn modelId="{2AC4E857-A00E-4FDC-8BC6-5CBA9019558E}" type="presParOf" srcId="{5E38B66F-0A5C-4B0C-BF2E-EB6FBA7B0DA5}" destId="{0B277FE1-A274-49B1-9302-C3863E7297A1}" srcOrd="2" destOrd="0" presId="urn:microsoft.com/office/officeart/2005/8/layout/vList5"/>
    <dgm:cxn modelId="{401A9F39-4397-4C07-82A1-DCB77B38C5AA}" type="presParOf" srcId="{0B277FE1-A274-49B1-9302-C3863E7297A1}" destId="{C5DEBCF3-C256-4FAA-91C7-4331282CFCD6}" srcOrd="0" destOrd="0" presId="urn:microsoft.com/office/officeart/2005/8/layout/vList5"/>
    <dgm:cxn modelId="{0BB9BE45-04DF-4787-8FDF-48083F7D7AAB}" type="presParOf" srcId="{0B277FE1-A274-49B1-9302-C3863E7297A1}" destId="{F49E49D0-F3C3-410D-8002-3B165C68F6BD}" srcOrd="1" destOrd="0" presId="urn:microsoft.com/office/officeart/2005/8/layout/vList5"/>
    <dgm:cxn modelId="{D8327CD3-DD4A-4A3A-A822-456E5765492C}" type="presParOf" srcId="{5E38B66F-0A5C-4B0C-BF2E-EB6FBA7B0DA5}" destId="{95B385C7-B0C8-4286-BC83-80EB7B81A2E6}" srcOrd="3" destOrd="0" presId="urn:microsoft.com/office/officeart/2005/8/layout/vList5"/>
    <dgm:cxn modelId="{F0D86C48-BC5E-476A-8239-E94E34534B2F}" type="presParOf" srcId="{5E38B66F-0A5C-4B0C-BF2E-EB6FBA7B0DA5}" destId="{BA20A871-DED8-45FF-B380-0C2DA2EA29CD}" srcOrd="4" destOrd="0" presId="urn:microsoft.com/office/officeart/2005/8/layout/vList5"/>
    <dgm:cxn modelId="{2D2A97ED-9558-4310-BA5D-1A07F65AB317}" type="presParOf" srcId="{BA20A871-DED8-45FF-B380-0C2DA2EA29CD}" destId="{BDB9BC88-8A2B-4FB5-BE42-87EB33125C13}" srcOrd="0" destOrd="0" presId="urn:microsoft.com/office/officeart/2005/8/layout/vList5"/>
    <dgm:cxn modelId="{CEA9E025-9768-4FCB-BEE4-3F95627CE68D}" type="presParOf" srcId="{BA20A871-DED8-45FF-B380-0C2DA2EA29CD}" destId="{30F05691-74B9-4FCD-A284-B16A95A999D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A6E621-CF31-4A16-8C05-2742121FA65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a-DK"/>
        </a:p>
      </dgm:t>
    </dgm:pt>
    <dgm:pt modelId="{96C3885A-D689-4C26-928E-C42519D3D104}">
      <dgm:prSet phldrT="[Tekst]"/>
      <dgm:spPr/>
      <dgm:t>
        <a:bodyPr/>
        <a:lstStyle/>
        <a:p>
          <a:r>
            <a:rPr lang="da-DK"/>
            <a:t>Kommunikation</a:t>
          </a:r>
        </a:p>
      </dgm:t>
    </dgm:pt>
    <dgm:pt modelId="{83652754-7F9D-4449-AEE1-D6A17B532C44}" type="parTrans" cxnId="{D5E599C6-AFF2-449E-B280-87B3CD6955CA}">
      <dgm:prSet/>
      <dgm:spPr/>
      <dgm:t>
        <a:bodyPr/>
        <a:lstStyle/>
        <a:p>
          <a:endParaRPr lang="da-DK"/>
        </a:p>
      </dgm:t>
    </dgm:pt>
    <dgm:pt modelId="{577FF445-A956-4894-BCEC-E768A8B1FBE0}" type="sibTrans" cxnId="{D5E599C6-AFF2-449E-B280-87B3CD6955CA}">
      <dgm:prSet/>
      <dgm:spPr/>
      <dgm:t>
        <a:bodyPr/>
        <a:lstStyle/>
        <a:p>
          <a:endParaRPr lang="da-DK"/>
        </a:p>
      </dgm:t>
    </dgm:pt>
    <dgm:pt modelId="{4981FF08-C652-4823-8E41-2BF73015865D}">
      <dgm:prSet phldrT="[Tekst]"/>
      <dgm:spPr/>
      <dgm:t>
        <a:bodyPr/>
        <a:lstStyle/>
        <a:p>
          <a:r>
            <a:rPr lang="da-DK" dirty="0" err="1"/>
            <a:t>Intuberede</a:t>
          </a:r>
          <a:r>
            <a:rPr lang="da-DK" dirty="0"/>
            <a:t> patienter er ude af stand til at kommunikere verbalt</a:t>
          </a:r>
        </a:p>
      </dgm:t>
    </dgm:pt>
    <dgm:pt modelId="{393BE85F-C73B-42F2-BCE5-D0348ABE7700}" type="parTrans" cxnId="{A7AD7B80-CF42-4782-8BA9-1F31ED388EFF}">
      <dgm:prSet/>
      <dgm:spPr/>
      <dgm:t>
        <a:bodyPr/>
        <a:lstStyle/>
        <a:p>
          <a:endParaRPr lang="da-DK"/>
        </a:p>
      </dgm:t>
    </dgm:pt>
    <dgm:pt modelId="{D1E948C3-E4F7-4DDF-8869-6221EB1A29F2}" type="sibTrans" cxnId="{A7AD7B80-CF42-4782-8BA9-1F31ED388EFF}">
      <dgm:prSet/>
      <dgm:spPr/>
      <dgm:t>
        <a:bodyPr/>
        <a:lstStyle/>
        <a:p>
          <a:endParaRPr lang="da-DK"/>
        </a:p>
      </dgm:t>
    </dgm:pt>
    <dgm:pt modelId="{B15BB84F-DDF2-4150-BDB2-668511B5D054}">
      <dgm:prSet phldrT="[Tekst]"/>
      <dgm:spPr/>
      <dgm:t>
        <a:bodyPr/>
        <a:lstStyle/>
        <a:p>
          <a:r>
            <a:rPr lang="da-DK"/>
            <a:t>Intuberede patienter kan kun kommunikere nonverbalt via mimik og gestik</a:t>
          </a:r>
        </a:p>
      </dgm:t>
    </dgm:pt>
    <dgm:pt modelId="{DBBB2915-3199-4184-B03D-B8DF85F3DB4F}" type="parTrans" cxnId="{6F760A70-C75A-4623-AFF8-5D19268197B4}">
      <dgm:prSet/>
      <dgm:spPr/>
      <dgm:t>
        <a:bodyPr/>
        <a:lstStyle/>
        <a:p>
          <a:endParaRPr lang="da-DK"/>
        </a:p>
      </dgm:t>
    </dgm:pt>
    <dgm:pt modelId="{FEF4B5F4-AC4D-4D80-B4F0-0D9C0ECCC868}" type="sibTrans" cxnId="{6F760A70-C75A-4623-AFF8-5D19268197B4}">
      <dgm:prSet/>
      <dgm:spPr/>
      <dgm:t>
        <a:bodyPr/>
        <a:lstStyle/>
        <a:p>
          <a:endParaRPr lang="da-DK"/>
        </a:p>
      </dgm:t>
    </dgm:pt>
    <dgm:pt modelId="{1DC655AC-B514-4FE2-9EEF-55C2CFD46E4C}">
      <dgm:prSet phldrT="[Tekst]"/>
      <dgm:spPr/>
      <dgm:t>
        <a:bodyPr/>
        <a:lstStyle/>
        <a:p>
          <a:r>
            <a:rPr lang="da-DK"/>
            <a:t>Ansvar</a:t>
          </a:r>
        </a:p>
      </dgm:t>
    </dgm:pt>
    <dgm:pt modelId="{5F9EC82E-2DF7-44ED-9E42-857902559A86}" type="parTrans" cxnId="{C1C767BD-44FB-4EFB-8230-A11C34706F3A}">
      <dgm:prSet/>
      <dgm:spPr/>
      <dgm:t>
        <a:bodyPr/>
        <a:lstStyle/>
        <a:p>
          <a:endParaRPr lang="da-DK"/>
        </a:p>
      </dgm:t>
    </dgm:pt>
    <dgm:pt modelId="{E183D592-6132-44DE-ACF8-9FC366A6F1BE}" type="sibTrans" cxnId="{C1C767BD-44FB-4EFB-8230-A11C34706F3A}">
      <dgm:prSet/>
      <dgm:spPr/>
      <dgm:t>
        <a:bodyPr/>
        <a:lstStyle/>
        <a:p>
          <a:endParaRPr lang="da-DK"/>
        </a:p>
      </dgm:t>
    </dgm:pt>
    <dgm:pt modelId="{5D67DADE-F457-45E9-8BBC-48881D21D74D}">
      <dgm:prSet phldrT="[Tekst]"/>
      <dgm:spPr/>
      <dgm:t>
        <a:bodyPr/>
        <a:lstStyle/>
        <a:p>
          <a:r>
            <a:rPr lang="da-DK"/>
            <a:t>Sygeplejersker har det faglige ansvar for at patientens mobilisering forløber sikkert og  komfortabelt som muligt</a:t>
          </a:r>
        </a:p>
      </dgm:t>
    </dgm:pt>
    <dgm:pt modelId="{F5F7FB4D-2F23-405F-8305-EBD899B092A8}" type="parTrans" cxnId="{CF5A3B00-EDB8-46DB-AAD1-1F28C1015BDB}">
      <dgm:prSet/>
      <dgm:spPr/>
      <dgm:t>
        <a:bodyPr/>
        <a:lstStyle/>
        <a:p>
          <a:endParaRPr lang="da-DK"/>
        </a:p>
      </dgm:t>
    </dgm:pt>
    <dgm:pt modelId="{9348117E-D81D-4EC8-99BF-FD6C845C0329}" type="sibTrans" cxnId="{CF5A3B00-EDB8-46DB-AAD1-1F28C1015BDB}">
      <dgm:prSet/>
      <dgm:spPr/>
      <dgm:t>
        <a:bodyPr/>
        <a:lstStyle/>
        <a:p>
          <a:endParaRPr lang="da-DK"/>
        </a:p>
      </dgm:t>
    </dgm:pt>
    <dgm:pt modelId="{6A1787D9-9C7F-4E8C-A781-FBE8F621A673}">
      <dgm:prSet phldrT="[Tekst]"/>
      <dgm:spPr/>
      <dgm:t>
        <a:bodyPr/>
        <a:lstStyle/>
        <a:p>
          <a:r>
            <a:rPr lang="da-DK"/>
            <a:t>Placering</a:t>
          </a:r>
        </a:p>
      </dgm:t>
    </dgm:pt>
    <dgm:pt modelId="{05DE40F0-7BE9-49BB-B898-DA2A1A54B455}" type="parTrans" cxnId="{612700D6-A45D-4119-84BB-FB86AF2E39B9}">
      <dgm:prSet/>
      <dgm:spPr/>
      <dgm:t>
        <a:bodyPr/>
        <a:lstStyle/>
        <a:p>
          <a:endParaRPr lang="da-DK"/>
        </a:p>
      </dgm:t>
    </dgm:pt>
    <dgm:pt modelId="{76C0F26D-27E8-4EEC-81BE-0FE0257E48C0}" type="sibTrans" cxnId="{612700D6-A45D-4119-84BB-FB86AF2E39B9}">
      <dgm:prSet/>
      <dgm:spPr/>
      <dgm:t>
        <a:bodyPr/>
        <a:lstStyle/>
        <a:p>
          <a:endParaRPr lang="da-DK"/>
        </a:p>
      </dgm:t>
    </dgm:pt>
    <dgm:pt modelId="{6E265A91-1D71-482B-AEBE-5F2B6805700A}">
      <dgm:prSet phldrT="[Tekst]"/>
      <dgm:spPr/>
      <dgm:t>
        <a:bodyPr/>
        <a:lstStyle/>
        <a:p>
          <a:r>
            <a:rPr lang="da-DK"/>
            <a:t>Opgaven med at holde/sikre udstyr bestemmer sygeplejerskens placering </a:t>
          </a:r>
        </a:p>
      </dgm:t>
    </dgm:pt>
    <dgm:pt modelId="{66250689-A08E-4D43-BDF6-CC5B1D95BC9B}" type="parTrans" cxnId="{989B5EE8-FC71-4D4C-B142-52869A5B05E7}">
      <dgm:prSet/>
      <dgm:spPr/>
      <dgm:t>
        <a:bodyPr/>
        <a:lstStyle/>
        <a:p>
          <a:endParaRPr lang="da-DK"/>
        </a:p>
      </dgm:t>
    </dgm:pt>
    <dgm:pt modelId="{E32E16A2-6E37-4FC7-9789-33A141754795}" type="sibTrans" cxnId="{989B5EE8-FC71-4D4C-B142-52869A5B05E7}">
      <dgm:prSet/>
      <dgm:spPr/>
      <dgm:t>
        <a:bodyPr/>
        <a:lstStyle/>
        <a:p>
          <a:endParaRPr lang="da-DK"/>
        </a:p>
      </dgm:t>
    </dgm:pt>
    <dgm:pt modelId="{A84215CA-0A9C-4EBC-BABB-C2161DBD7C5A}">
      <dgm:prSet phldrT="[Tekst]"/>
      <dgm:spPr/>
      <dgm:t>
        <a:bodyPr/>
        <a:lstStyle/>
        <a:p>
          <a:r>
            <a:rPr lang="da-DK"/>
            <a:t>Sygeplejersken kan komme til at stå låst uden mulighed for at se patientens ansigt/mimik/gestik</a:t>
          </a:r>
        </a:p>
      </dgm:t>
    </dgm:pt>
    <dgm:pt modelId="{1B759310-BD7F-4F99-BA2D-3D5E381D628E}" type="parTrans" cxnId="{75587C82-DDE0-4DF1-BE61-2FC0C2FAE616}">
      <dgm:prSet/>
      <dgm:spPr/>
      <dgm:t>
        <a:bodyPr/>
        <a:lstStyle/>
        <a:p>
          <a:endParaRPr lang="da-DK"/>
        </a:p>
      </dgm:t>
    </dgm:pt>
    <dgm:pt modelId="{FD40C942-6BDD-4022-8FDB-FC66642D8479}" type="sibTrans" cxnId="{75587C82-DDE0-4DF1-BE61-2FC0C2FAE616}">
      <dgm:prSet/>
      <dgm:spPr/>
      <dgm:t>
        <a:bodyPr/>
        <a:lstStyle/>
        <a:p>
          <a:endParaRPr lang="da-DK"/>
        </a:p>
      </dgm:t>
    </dgm:pt>
    <dgm:pt modelId="{4B96CE1E-D32C-4C2D-B86C-F6AF5563D759}" type="pres">
      <dgm:prSet presAssocID="{28A6E621-CF31-4A16-8C05-2742121FA650}" presName="Name0" presStyleCnt="0">
        <dgm:presLayoutVars>
          <dgm:dir/>
          <dgm:animLvl val="lvl"/>
          <dgm:resizeHandles val="exact"/>
        </dgm:presLayoutVars>
      </dgm:prSet>
      <dgm:spPr/>
      <dgm:t>
        <a:bodyPr/>
        <a:lstStyle/>
        <a:p>
          <a:endParaRPr lang="da-DK"/>
        </a:p>
      </dgm:t>
    </dgm:pt>
    <dgm:pt modelId="{BDB709FF-8C0E-433F-82E5-807F93AFA4E7}" type="pres">
      <dgm:prSet presAssocID="{96C3885A-D689-4C26-928E-C42519D3D104}" presName="linNode" presStyleCnt="0"/>
      <dgm:spPr/>
    </dgm:pt>
    <dgm:pt modelId="{DAEB4B7C-E0E3-45CB-A8F3-BFB7EAA4F4F3}" type="pres">
      <dgm:prSet presAssocID="{96C3885A-D689-4C26-928E-C42519D3D104}" presName="parentText" presStyleLbl="node1" presStyleIdx="0" presStyleCnt="3" custLinFactNeighborX="274" custLinFactNeighborY="926">
        <dgm:presLayoutVars>
          <dgm:chMax val="1"/>
          <dgm:bulletEnabled val="1"/>
        </dgm:presLayoutVars>
      </dgm:prSet>
      <dgm:spPr/>
      <dgm:t>
        <a:bodyPr/>
        <a:lstStyle/>
        <a:p>
          <a:endParaRPr lang="da-DK"/>
        </a:p>
      </dgm:t>
    </dgm:pt>
    <dgm:pt modelId="{E6446CC1-E216-4518-ACEF-4584FA17B609}" type="pres">
      <dgm:prSet presAssocID="{96C3885A-D689-4C26-928E-C42519D3D104}" presName="descendantText" presStyleLbl="alignAccFollowNode1" presStyleIdx="0" presStyleCnt="3">
        <dgm:presLayoutVars>
          <dgm:bulletEnabled val="1"/>
        </dgm:presLayoutVars>
      </dgm:prSet>
      <dgm:spPr/>
      <dgm:t>
        <a:bodyPr/>
        <a:lstStyle/>
        <a:p>
          <a:endParaRPr lang="da-DK"/>
        </a:p>
      </dgm:t>
    </dgm:pt>
    <dgm:pt modelId="{40BD4E50-0D2E-4B28-80D8-0B06D847F74E}" type="pres">
      <dgm:prSet presAssocID="{577FF445-A956-4894-BCEC-E768A8B1FBE0}" presName="sp" presStyleCnt="0"/>
      <dgm:spPr/>
    </dgm:pt>
    <dgm:pt modelId="{05F02F16-98B4-4A8C-9D81-712173420CFB}" type="pres">
      <dgm:prSet presAssocID="{1DC655AC-B514-4FE2-9EEF-55C2CFD46E4C}" presName="linNode" presStyleCnt="0"/>
      <dgm:spPr/>
    </dgm:pt>
    <dgm:pt modelId="{825DA48D-A7F8-4531-8C8C-6F9CBAD1ECDF}" type="pres">
      <dgm:prSet presAssocID="{1DC655AC-B514-4FE2-9EEF-55C2CFD46E4C}" presName="parentText" presStyleLbl="node1" presStyleIdx="1" presStyleCnt="3">
        <dgm:presLayoutVars>
          <dgm:chMax val="1"/>
          <dgm:bulletEnabled val="1"/>
        </dgm:presLayoutVars>
      </dgm:prSet>
      <dgm:spPr/>
      <dgm:t>
        <a:bodyPr/>
        <a:lstStyle/>
        <a:p>
          <a:endParaRPr lang="da-DK"/>
        </a:p>
      </dgm:t>
    </dgm:pt>
    <dgm:pt modelId="{46F2600B-C38F-4785-B975-B9CE7D023D18}" type="pres">
      <dgm:prSet presAssocID="{1DC655AC-B514-4FE2-9EEF-55C2CFD46E4C}" presName="descendantText" presStyleLbl="alignAccFollowNode1" presStyleIdx="1" presStyleCnt="3">
        <dgm:presLayoutVars>
          <dgm:bulletEnabled val="1"/>
        </dgm:presLayoutVars>
      </dgm:prSet>
      <dgm:spPr/>
      <dgm:t>
        <a:bodyPr/>
        <a:lstStyle/>
        <a:p>
          <a:endParaRPr lang="da-DK"/>
        </a:p>
      </dgm:t>
    </dgm:pt>
    <dgm:pt modelId="{32208F09-5938-4205-AB4F-28D168A1B21B}" type="pres">
      <dgm:prSet presAssocID="{E183D592-6132-44DE-ACF8-9FC366A6F1BE}" presName="sp" presStyleCnt="0"/>
      <dgm:spPr/>
    </dgm:pt>
    <dgm:pt modelId="{38D71830-9272-48F7-91C4-D51BF9D73A81}" type="pres">
      <dgm:prSet presAssocID="{6A1787D9-9C7F-4E8C-A781-FBE8F621A673}" presName="linNode" presStyleCnt="0"/>
      <dgm:spPr/>
    </dgm:pt>
    <dgm:pt modelId="{8E7DD7D6-B3E5-4A04-B5EF-E1E2B0890184}" type="pres">
      <dgm:prSet presAssocID="{6A1787D9-9C7F-4E8C-A781-FBE8F621A673}" presName="parentText" presStyleLbl="node1" presStyleIdx="2" presStyleCnt="3">
        <dgm:presLayoutVars>
          <dgm:chMax val="1"/>
          <dgm:bulletEnabled val="1"/>
        </dgm:presLayoutVars>
      </dgm:prSet>
      <dgm:spPr/>
      <dgm:t>
        <a:bodyPr/>
        <a:lstStyle/>
        <a:p>
          <a:endParaRPr lang="da-DK"/>
        </a:p>
      </dgm:t>
    </dgm:pt>
    <dgm:pt modelId="{76D52C5D-8326-47F2-8046-9CBB8BF1ED67}" type="pres">
      <dgm:prSet presAssocID="{6A1787D9-9C7F-4E8C-A781-FBE8F621A673}" presName="descendantText" presStyleLbl="alignAccFollowNode1" presStyleIdx="2" presStyleCnt="3">
        <dgm:presLayoutVars>
          <dgm:bulletEnabled val="1"/>
        </dgm:presLayoutVars>
      </dgm:prSet>
      <dgm:spPr/>
      <dgm:t>
        <a:bodyPr/>
        <a:lstStyle/>
        <a:p>
          <a:endParaRPr lang="da-DK"/>
        </a:p>
      </dgm:t>
    </dgm:pt>
  </dgm:ptLst>
  <dgm:cxnLst>
    <dgm:cxn modelId="{CF5A3B00-EDB8-46DB-AAD1-1F28C1015BDB}" srcId="{1DC655AC-B514-4FE2-9EEF-55C2CFD46E4C}" destId="{5D67DADE-F457-45E9-8BBC-48881D21D74D}" srcOrd="0" destOrd="0" parTransId="{F5F7FB4D-2F23-405F-8305-EBD899B092A8}" sibTransId="{9348117E-D81D-4EC8-99BF-FD6C845C0329}"/>
    <dgm:cxn modelId="{65297977-A1BE-474F-8978-8A383073FEB8}" type="presOf" srcId="{5D67DADE-F457-45E9-8BBC-48881D21D74D}" destId="{46F2600B-C38F-4785-B975-B9CE7D023D18}" srcOrd="0" destOrd="0" presId="urn:microsoft.com/office/officeart/2005/8/layout/vList5"/>
    <dgm:cxn modelId="{D5E599C6-AFF2-449E-B280-87B3CD6955CA}" srcId="{28A6E621-CF31-4A16-8C05-2742121FA650}" destId="{96C3885A-D689-4C26-928E-C42519D3D104}" srcOrd="0" destOrd="0" parTransId="{83652754-7F9D-4449-AEE1-D6A17B532C44}" sibTransId="{577FF445-A956-4894-BCEC-E768A8B1FBE0}"/>
    <dgm:cxn modelId="{989B5EE8-FC71-4D4C-B142-52869A5B05E7}" srcId="{6A1787D9-9C7F-4E8C-A781-FBE8F621A673}" destId="{6E265A91-1D71-482B-AEBE-5F2B6805700A}" srcOrd="0" destOrd="0" parTransId="{66250689-A08E-4D43-BDF6-CC5B1D95BC9B}" sibTransId="{E32E16A2-6E37-4FC7-9789-33A141754795}"/>
    <dgm:cxn modelId="{C1C767BD-44FB-4EFB-8230-A11C34706F3A}" srcId="{28A6E621-CF31-4A16-8C05-2742121FA650}" destId="{1DC655AC-B514-4FE2-9EEF-55C2CFD46E4C}" srcOrd="1" destOrd="0" parTransId="{5F9EC82E-2DF7-44ED-9E42-857902559A86}" sibTransId="{E183D592-6132-44DE-ACF8-9FC366A6F1BE}"/>
    <dgm:cxn modelId="{A7AD7B80-CF42-4782-8BA9-1F31ED388EFF}" srcId="{96C3885A-D689-4C26-928E-C42519D3D104}" destId="{4981FF08-C652-4823-8E41-2BF73015865D}" srcOrd="0" destOrd="0" parTransId="{393BE85F-C73B-42F2-BCE5-D0348ABE7700}" sibTransId="{D1E948C3-E4F7-4DDF-8869-6221EB1A29F2}"/>
    <dgm:cxn modelId="{F4D1F929-3D4E-42D6-B373-97A6A95C99DC}" type="presOf" srcId="{A84215CA-0A9C-4EBC-BABB-C2161DBD7C5A}" destId="{76D52C5D-8326-47F2-8046-9CBB8BF1ED67}" srcOrd="0" destOrd="1" presId="urn:microsoft.com/office/officeart/2005/8/layout/vList5"/>
    <dgm:cxn modelId="{6F760A70-C75A-4623-AFF8-5D19268197B4}" srcId="{96C3885A-D689-4C26-928E-C42519D3D104}" destId="{B15BB84F-DDF2-4150-BDB2-668511B5D054}" srcOrd="1" destOrd="0" parTransId="{DBBB2915-3199-4184-B03D-B8DF85F3DB4F}" sibTransId="{FEF4B5F4-AC4D-4D80-B4F0-0D9C0ECCC868}"/>
    <dgm:cxn modelId="{D202D96A-0CC3-452A-BF33-639C78D7E16C}" type="presOf" srcId="{6A1787D9-9C7F-4E8C-A781-FBE8F621A673}" destId="{8E7DD7D6-B3E5-4A04-B5EF-E1E2B0890184}" srcOrd="0" destOrd="0" presId="urn:microsoft.com/office/officeart/2005/8/layout/vList5"/>
    <dgm:cxn modelId="{612700D6-A45D-4119-84BB-FB86AF2E39B9}" srcId="{28A6E621-CF31-4A16-8C05-2742121FA650}" destId="{6A1787D9-9C7F-4E8C-A781-FBE8F621A673}" srcOrd="2" destOrd="0" parTransId="{05DE40F0-7BE9-49BB-B898-DA2A1A54B455}" sibTransId="{76C0F26D-27E8-4EEC-81BE-0FE0257E48C0}"/>
    <dgm:cxn modelId="{7614FD40-9EF7-4300-B33E-BA617CB6F7ED}" type="presOf" srcId="{B15BB84F-DDF2-4150-BDB2-668511B5D054}" destId="{E6446CC1-E216-4518-ACEF-4584FA17B609}" srcOrd="0" destOrd="1" presId="urn:microsoft.com/office/officeart/2005/8/layout/vList5"/>
    <dgm:cxn modelId="{75587C82-DDE0-4DF1-BE61-2FC0C2FAE616}" srcId="{6A1787D9-9C7F-4E8C-A781-FBE8F621A673}" destId="{A84215CA-0A9C-4EBC-BABB-C2161DBD7C5A}" srcOrd="1" destOrd="0" parTransId="{1B759310-BD7F-4F99-BA2D-3D5E381D628E}" sibTransId="{FD40C942-6BDD-4022-8FDB-FC66642D8479}"/>
    <dgm:cxn modelId="{CCB372B9-3A31-4B0A-87B3-49518D77A5D5}" type="presOf" srcId="{4981FF08-C652-4823-8E41-2BF73015865D}" destId="{E6446CC1-E216-4518-ACEF-4584FA17B609}" srcOrd="0" destOrd="0" presId="urn:microsoft.com/office/officeart/2005/8/layout/vList5"/>
    <dgm:cxn modelId="{4E30E7C2-B5FE-43D8-97E9-5D5137ADB4D5}" type="presOf" srcId="{1DC655AC-B514-4FE2-9EEF-55C2CFD46E4C}" destId="{825DA48D-A7F8-4531-8C8C-6F9CBAD1ECDF}" srcOrd="0" destOrd="0" presId="urn:microsoft.com/office/officeart/2005/8/layout/vList5"/>
    <dgm:cxn modelId="{160C472C-F2AB-415A-BE93-7535D971E57C}" type="presOf" srcId="{96C3885A-D689-4C26-928E-C42519D3D104}" destId="{DAEB4B7C-E0E3-45CB-A8F3-BFB7EAA4F4F3}" srcOrd="0" destOrd="0" presId="urn:microsoft.com/office/officeart/2005/8/layout/vList5"/>
    <dgm:cxn modelId="{D6C5C81B-02E0-4178-AB35-B745121F1C98}" type="presOf" srcId="{28A6E621-CF31-4A16-8C05-2742121FA650}" destId="{4B96CE1E-D32C-4C2D-B86C-F6AF5563D759}" srcOrd="0" destOrd="0" presId="urn:microsoft.com/office/officeart/2005/8/layout/vList5"/>
    <dgm:cxn modelId="{8CA4E2B3-B5FA-4B98-981F-67C638208BA9}" type="presOf" srcId="{6E265A91-1D71-482B-AEBE-5F2B6805700A}" destId="{76D52C5D-8326-47F2-8046-9CBB8BF1ED67}" srcOrd="0" destOrd="0" presId="urn:microsoft.com/office/officeart/2005/8/layout/vList5"/>
    <dgm:cxn modelId="{BF6BCA02-E66F-436B-9DDD-04C27F94EC09}" type="presParOf" srcId="{4B96CE1E-D32C-4C2D-B86C-F6AF5563D759}" destId="{BDB709FF-8C0E-433F-82E5-807F93AFA4E7}" srcOrd="0" destOrd="0" presId="urn:microsoft.com/office/officeart/2005/8/layout/vList5"/>
    <dgm:cxn modelId="{A356F0E3-2BFC-47D0-9795-7AACB266211D}" type="presParOf" srcId="{BDB709FF-8C0E-433F-82E5-807F93AFA4E7}" destId="{DAEB4B7C-E0E3-45CB-A8F3-BFB7EAA4F4F3}" srcOrd="0" destOrd="0" presId="urn:microsoft.com/office/officeart/2005/8/layout/vList5"/>
    <dgm:cxn modelId="{7FBEAEF1-0996-4CAA-97C6-12385FE9A4D7}" type="presParOf" srcId="{BDB709FF-8C0E-433F-82E5-807F93AFA4E7}" destId="{E6446CC1-E216-4518-ACEF-4584FA17B609}" srcOrd="1" destOrd="0" presId="urn:microsoft.com/office/officeart/2005/8/layout/vList5"/>
    <dgm:cxn modelId="{EE80E3CD-3B72-49FC-BD46-8BCAA0E5BCDB}" type="presParOf" srcId="{4B96CE1E-D32C-4C2D-B86C-F6AF5563D759}" destId="{40BD4E50-0D2E-4B28-80D8-0B06D847F74E}" srcOrd="1" destOrd="0" presId="urn:microsoft.com/office/officeart/2005/8/layout/vList5"/>
    <dgm:cxn modelId="{88294F3E-2748-40BE-9CD6-C959A664937B}" type="presParOf" srcId="{4B96CE1E-D32C-4C2D-B86C-F6AF5563D759}" destId="{05F02F16-98B4-4A8C-9D81-712173420CFB}" srcOrd="2" destOrd="0" presId="urn:microsoft.com/office/officeart/2005/8/layout/vList5"/>
    <dgm:cxn modelId="{41B6E41B-EBA5-4B49-A43C-7A344DD50D7A}" type="presParOf" srcId="{05F02F16-98B4-4A8C-9D81-712173420CFB}" destId="{825DA48D-A7F8-4531-8C8C-6F9CBAD1ECDF}" srcOrd="0" destOrd="0" presId="urn:microsoft.com/office/officeart/2005/8/layout/vList5"/>
    <dgm:cxn modelId="{3A84BB01-185E-4D5B-B02B-CD550034ADB6}" type="presParOf" srcId="{05F02F16-98B4-4A8C-9D81-712173420CFB}" destId="{46F2600B-C38F-4785-B975-B9CE7D023D18}" srcOrd="1" destOrd="0" presId="urn:microsoft.com/office/officeart/2005/8/layout/vList5"/>
    <dgm:cxn modelId="{603E1A18-E722-409C-97D9-F9ABFD6C8916}" type="presParOf" srcId="{4B96CE1E-D32C-4C2D-B86C-F6AF5563D759}" destId="{32208F09-5938-4205-AB4F-28D168A1B21B}" srcOrd="3" destOrd="0" presId="urn:microsoft.com/office/officeart/2005/8/layout/vList5"/>
    <dgm:cxn modelId="{0E6C37CD-3D1C-4A48-AD7C-8E48E537E5E8}" type="presParOf" srcId="{4B96CE1E-D32C-4C2D-B86C-F6AF5563D759}" destId="{38D71830-9272-48F7-91C4-D51BF9D73A81}" srcOrd="4" destOrd="0" presId="urn:microsoft.com/office/officeart/2005/8/layout/vList5"/>
    <dgm:cxn modelId="{85374DD3-536E-429F-87B7-02F90AFC4C53}" type="presParOf" srcId="{38D71830-9272-48F7-91C4-D51BF9D73A81}" destId="{8E7DD7D6-B3E5-4A04-B5EF-E1E2B0890184}" srcOrd="0" destOrd="0" presId="urn:microsoft.com/office/officeart/2005/8/layout/vList5"/>
    <dgm:cxn modelId="{53976A57-7788-45B0-9498-40DDD237AB1A}" type="presParOf" srcId="{38D71830-9272-48F7-91C4-D51BF9D73A81}" destId="{76D52C5D-8326-47F2-8046-9CBB8BF1ED6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4E9DAB-D692-4FA2-A440-BC21EB48673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a-DK"/>
        </a:p>
      </dgm:t>
    </dgm:pt>
    <dgm:pt modelId="{C2BBDE6B-A584-40C7-B90B-72865AAA09EF}">
      <dgm:prSet phldrT="[Tekst]"/>
      <dgm:spPr/>
      <dgm:t>
        <a:bodyPr/>
        <a:lstStyle/>
        <a:p>
          <a:r>
            <a:rPr lang="da-DK"/>
            <a:t>Smerter/ubehag</a:t>
          </a:r>
        </a:p>
      </dgm:t>
    </dgm:pt>
    <dgm:pt modelId="{20277350-982B-4CD8-9076-43EE5F91CB96}" type="parTrans" cxnId="{2A7BF9F1-3C84-4709-9DE3-7880BFE7851D}">
      <dgm:prSet/>
      <dgm:spPr/>
      <dgm:t>
        <a:bodyPr/>
        <a:lstStyle/>
        <a:p>
          <a:endParaRPr lang="da-DK"/>
        </a:p>
      </dgm:t>
    </dgm:pt>
    <dgm:pt modelId="{8D3AED3B-A449-4F8E-87BC-2081BC0930DF}" type="sibTrans" cxnId="{2A7BF9F1-3C84-4709-9DE3-7880BFE7851D}">
      <dgm:prSet/>
      <dgm:spPr/>
      <dgm:t>
        <a:bodyPr/>
        <a:lstStyle/>
        <a:p>
          <a:endParaRPr lang="da-DK"/>
        </a:p>
      </dgm:t>
    </dgm:pt>
    <dgm:pt modelId="{F96D8890-375A-46F3-9102-16E3525CDE4E}">
      <dgm:prSet phldrT="[Tekst]"/>
      <dgm:spPr/>
      <dgm:t>
        <a:bodyPr/>
        <a:lstStyle/>
        <a:p>
          <a:r>
            <a:rPr lang="da-DK"/>
            <a:t>Patienten får ikke den rette og rettidige behandling af smerter</a:t>
          </a:r>
        </a:p>
      </dgm:t>
    </dgm:pt>
    <dgm:pt modelId="{EBB4FA4D-9A8E-4F89-8BCF-C6B74881BD7F}" type="parTrans" cxnId="{4B3AFD95-5BC6-4868-924F-DEEEE734EE4C}">
      <dgm:prSet/>
      <dgm:spPr/>
      <dgm:t>
        <a:bodyPr/>
        <a:lstStyle/>
        <a:p>
          <a:endParaRPr lang="da-DK"/>
        </a:p>
      </dgm:t>
    </dgm:pt>
    <dgm:pt modelId="{D6F0AF53-1EF1-4252-B823-A4630B89E392}" type="sibTrans" cxnId="{4B3AFD95-5BC6-4868-924F-DEEEE734EE4C}">
      <dgm:prSet/>
      <dgm:spPr/>
      <dgm:t>
        <a:bodyPr/>
        <a:lstStyle/>
        <a:p>
          <a:endParaRPr lang="da-DK"/>
        </a:p>
      </dgm:t>
    </dgm:pt>
    <dgm:pt modelId="{6440A36A-AFAB-436E-B844-3ED80C0762F0}">
      <dgm:prSet phldrT="[Tekst]"/>
      <dgm:spPr/>
      <dgm:t>
        <a:bodyPr/>
        <a:lstStyle/>
        <a:p>
          <a:r>
            <a:rPr lang="da-DK"/>
            <a:t>Relation</a:t>
          </a:r>
        </a:p>
      </dgm:t>
    </dgm:pt>
    <dgm:pt modelId="{B97418E5-A039-4319-8E26-20F69953EA23}" type="parTrans" cxnId="{1029C25C-A921-465A-8364-2C41313116DD}">
      <dgm:prSet/>
      <dgm:spPr/>
      <dgm:t>
        <a:bodyPr/>
        <a:lstStyle/>
        <a:p>
          <a:endParaRPr lang="da-DK"/>
        </a:p>
      </dgm:t>
    </dgm:pt>
    <dgm:pt modelId="{AB603264-B22F-45D8-AC17-E29254BC9997}" type="sibTrans" cxnId="{1029C25C-A921-465A-8364-2C41313116DD}">
      <dgm:prSet/>
      <dgm:spPr/>
      <dgm:t>
        <a:bodyPr/>
        <a:lstStyle/>
        <a:p>
          <a:endParaRPr lang="da-DK"/>
        </a:p>
      </dgm:t>
    </dgm:pt>
    <dgm:pt modelId="{8341535A-6F14-4121-A2E9-90B8721FDB7E}">
      <dgm:prSet phldrT="[Tekst]"/>
      <dgm:spPr/>
      <dgm:t>
        <a:bodyPr/>
        <a:lstStyle/>
        <a:p>
          <a:r>
            <a:rPr lang="da-DK" dirty="0"/>
            <a:t>Patienten mister troen på sygeplejerskens ønske om/vilje til at gøre det bedste for sig</a:t>
          </a:r>
        </a:p>
      </dgm:t>
    </dgm:pt>
    <dgm:pt modelId="{88E6D602-6C0A-4607-A420-09E5146DDFC6}" type="parTrans" cxnId="{CB38979A-C63B-4D42-8D9A-08A03C30AFDE}">
      <dgm:prSet/>
      <dgm:spPr/>
      <dgm:t>
        <a:bodyPr/>
        <a:lstStyle/>
        <a:p>
          <a:endParaRPr lang="da-DK"/>
        </a:p>
      </dgm:t>
    </dgm:pt>
    <dgm:pt modelId="{3E3F1D3E-C95E-4A68-A139-3A8A2EBC8E84}" type="sibTrans" cxnId="{CB38979A-C63B-4D42-8D9A-08A03C30AFDE}">
      <dgm:prSet/>
      <dgm:spPr/>
      <dgm:t>
        <a:bodyPr/>
        <a:lstStyle/>
        <a:p>
          <a:endParaRPr lang="da-DK"/>
        </a:p>
      </dgm:t>
    </dgm:pt>
    <dgm:pt modelId="{9F88608C-2DF7-49B8-BAC3-1D59CE2E071B}">
      <dgm:prSet phldrT="[Tekst]"/>
      <dgm:spPr/>
      <dgm:t>
        <a:bodyPr/>
        <a:lstStyle/>
        <a:p>
          <a:r>
            <a:rPr lang="da-DK" dirty="0"/>
            <a:t>Relationen mellem sygeplejerske og patient præges af mistillid og utryghed</a:t>
          </a:r>
        </a:p>
      </dgm:t>
    </dgm:pt>
    <dgm:pt modelId="{4BCFD7BE-7731-4FF4-A1DB-AB852CD25C6A}" type="parTrans" cxnId="{15E730CB-DCD8-49F6-961D-9A87C109C8C9}">
      <dgm:prSet/>
      <dgm:spPr/>
      <dgm:t>
        <a:bodyPr/>
        <a:lstStyle/>
        <a:p>
          <a:endParaRPr lang="da-DK"/>
        </a:p>
      </dgm:t>
    </dgm:pt>
    <dgm:pt modelId="{1B10F365-C84F-45BA-8FF0-8E35F25F415A}" type="sibTrans" cxnId="{15E730CB-DCD8-49F6-961D-9A87C109C8C9}">
      <dgm:prSet/>
      <dgm:spPr/>
      <dgm:t>
        <a:bodyPr/>
        <a:lstStyle/>
        <a:p>
          <a:endParaRPr lang="da-DK"/>
        </a:p>
      </dgm:t>
    </dgm:pt>
    <dgm:pt modelId="{ED396616-E63E-43B5-B95F-FBA84CA2A82A}">
      <dgm:prSet phldrT="[Tekst]"/>
      <dgm:spPr/>
      <dgm:t>
        <a:bodyPr/>
        <a:lstStyle/>
        <a:p>
          <a:r>
            <a:rPr lang="da-DK"/>
            <a:t>Compliance</a:t>
          </a:r>
        </a:p>
      </dgm:t>
    </dgm:pt>
    <dgm:pt modelId="{8706DC60-C2EB-47FA-8419-61FB61E39BDA}" type="parTrans" cxnId="{0BA1FC42-4C67-477D-B68F-FD2E7753B8D5}">
      <dgm:prSet/>
      <dgm:spPr/>
      <dgm:t>
        <a:bodyPr/>
        <a:lstStyle/>
        <a:p>
          <a:endParaRPr lang="da-DK"/>
        </a:p>
      </dgm:t>
    </dgm:pt>
    <dgm:pt modelId="{C7BE390D-0083-4896-A5EF-34530285DC40}" type="sibTrans" cxnId="{0BA1FC42-4C67-477D-B68F-FD2E7753B8D5}">
      <dgm:prSet/>
      <dgm:spPr/>
      <dgm:t>
        <a:bodyPr/>
        <a:lstStyle/>
        <a:p>
          <a:endParaRPr lang="da-DK"/>
        </a:p>
      </dgm:t>
    </dgm:pt>
    <dgm:pt modelId="{F40C2D6B-A5D6-493E-921A-DA1FAE5DD009}">
      <dgm:prSet phldrT="[Tekst]"/>
      <dgm:spPr/>
      <dgm:t>
        <a:bodyPr/>
        <a:lstStyle/>
        <a:p>
          <a:r>
            <a:rPr lang="da-DK"/>
            <a:t>Patienten har sværere ved at samarbejde om mobiliseringen</a:t>
          </a:r>
        </a:p>
      </dgm:t>
    </dgm:pt>
    <dgm:pt modelId="{33E6744D-199C-4687-BDD6-7988A5E5B0C0}" type="parTrans" cxnId="{76161484-D052-49E2-BCE8-F76411F14A14}">
      <dgm:prSet/>
      <dgm:spPr/>
      <dgm:t>
        <a:bodyPr/>
        <a:lstStyle/>
        <a:p>
          <a:endParaRPr lang="da-DK"/>
        </a:p>
      </dgm:t>
    </dgm:pt>
    <dgm:pt modelId="{4723C9AA-8D4C-4F12-9528-893A19C7B812}" type="sibTrans" cxnId="{76161484-D052-49E2-BCE8-F76411F14A14}">
      <dgm:prSet/>
      <dgm:spPr/>
      <dgm:t>
        <a:bodyPr/>
        <a:lstStyle/>
        <a:p>
          <a:endParaRPr lang="da-DK"/>
        </a:p>
      </dgm:t>
    </dgm:pt>
    <dgm:pt modelId="{245203FA-B431-4C62-B1A6-2240CC863337}">
      <dgm:prSet phldrT="[Tekst]"/>
      <dgm:spPr/>
      <dgm:t>
        <a:bodyPr/>
        <a:lstStyle/>
        <a:p>
          <a:r>
            <a:rPr lang="da-DK"/>
            <a:t>Patienten oplever unødigt ubehag</a:t>
          </a:r>
        </a:p>
      </dgm:t>
    </dgm:pt>
    <dgm:pt modelId="{634B3FB5-3CCD-46DB-8D59-CC43BE7F0EB9}" type="parTrans" cxnId="{886518B1-37DA-4E62-8C5F-B8D2385BB5D7}">
      <dgm:prSet/>
      <dgm:spPr/>
      <dgm:t>
        <a:bodyPr/>
        <a:lstStyle/>
        <a:p>
          <a:endParaRPr lang="da-DK"/>
        </a:p>
      </dgm:t>
    </dgm:pt>
    <dgm:pt modelId="{CDEDDD11-3B33-4DEC-B834-CEF16E23D2DA}" type="sibTrans" cxnId="{886518B1-37DA-4E62-8C5F-B8D2385BB5D7}">
      <dgm:prSet/>
      <dgm:spPr/>
      <dgm:t>
        <a:bodyPr/>
        <a:lstStyle/>
        <a:p>
          <a:endParaRPr lang="da-DK"/>
        </a:p>
      </dgm:t>
    </dgm:pt>
    <dgm:pt modelId="{0DF2CC54-4998-4CDF-BC75-6CD9119AA9AC}">
      <dgm:prSet phldrT="[Tekst]"/>
      <dgm:spPr/>
      <dgm:t>
        <a:bodyPr/>
        <a:lstStyle/>
        <a:p>
          <a:r>
            <a:rPr lang="da-DK"/>
            <a:t>Patienten oplever manglende kontrol</a:t>
          </a:r>
        </a:p>
      </dgm:t>
    </dgm:pt>
    <dgm:pt modelId="{70A6A85D-632E-4D46-A953-7619E262314A}" type="parTrans" cxnId="{0396F7D5-DDB2-401B-8E3C-447ACD4A8915}">
      <dgm:prSet/>
      <dgm:spPr/>
      <dgm:t>
        <a:bodyPr/>
        <a:lstStyle/>
        <a:p>
          <a:endParaRPr lang="da-DK"/>
        </a:p>
      </dgm:t>
    </dgm:pt>
    <dgm:pt modelId="{5357945B-7038-4AF9-A58D-B308CB0D39AF}" type="sibTrans" cxnId="{0396F7D5-DDB2-401B-8E3C-447ACD4A8915}">
      <dgm:prSet/>
      <dgm:spPr/>
      <dgm:t>
        <a:bodyPr/>
        <a:lstStyle/>
        <a:p>
          <a:endParaRPr lang="da-DK"/>
        </a:p>
      </dgm:t>
    </dgm:pt>
    <dgm:pt modelId="{1ADEED31-EE74-4BE2-AD8F-77F5681361D0}">
      <dgm:prSet phldrT="[Tekst]"/>
      <dgm:spPr/>
      <dgm:t>
        <a:bodyPr/>
        <a:lstStyle/>
        <a:p>
          <a:r>
            <a:rPr lang="da-DK" dirty="0"/>
            <a:t>Patienten føler sig overset og tingsliggjort</a:t>
          </a:r>
        </a:p>
      </dgm:t>
    </dgm:pt>
    <dgm:pt modelId="{60FFE42B-E21B-4887-85DE-CD73D421A225}" type="parTrans" cxnId="{2D5113A0-83B2-4673-B19A-9C91EE821020}">
      <dgm:prSet/>
      <dgm:spPr/>
      <dgm:t>
        <a:bodyPr/>
        <a:lstStyle/>
        <a:p>
          <a:endParaRPr lang="da-DK"/>
        </a:p>
      </dgm:t>
    </dgm:pt>
    <dgm:pt modelId="{177A1783-9662-4730-A6C7-4F3158188F61}" type="sibTrans" cxnId="{2D5113A0-83B2-4673-B19A-9C91EE821020}">
      <dgm:prSet/>
      <dgm:spPr/>
      <dgm:t>
        <a:bodyPr/>
        <a:lstStyle/>
        <a:p>
          <a:endParaRPr lang="da-DK"/>
        </a:p>
      </dgm:t>
    </dgm:pt>
    <dgm:pt modelId="{7BF93E6D-680D-4527-8802-39AFAAD9DEA7}">
      <dgm:prSet phldrT="[Tekst]"/>
      <dgm:spPr/>
      <dgm:t>
        <a:bodyPr/>
        <a:lstStyle/>
        <a:p>
          <a:r>
            <a:rPr lang="da-DK"/>
            <a:t>Patienten mister tilliden til sygeplejerskens faglighed og kompetencer</a:t>
          </a:r>
        </a:p>
      </dgm:t>
    </dgm:pt>
    <dgm:pt modelId="{7D3273B8-9507-4337-AF49-77F241A74876}" type="parTrans" cxnId="{87A2CE67-4D96-4AB7-8F6C-B9F3B82B495B}">
      <dgm:prSet/>
      <dgm:spPr/>
      <dgm:t>
        <a:bodyPr/>
        <a:lstStyle/>
        <a:p>
          <a:endParaRPr lang="da-DK"/>
        </a:p>
      </dgm:t>
    </dgm:pt>
    <dgm:pt modelId="{70165DDB-407E-41E0-BBAE-6B92DFEEA541}" type="sibTrans" cxnId="{87A2CE67-4D96-4AB7-8F6C-B9F3B82B495B}">
      <dgm:prSet/>
      <dgm:spPr/>
      <dgm:t>
        <a:bodyPr/>
        <a:lstStyle/>
        <a:p>
          <a:endParaRPr lang="da-DK"/>
        </a:p>
      </dgm:t>
    </dgm:pt>
    <dgm:pt modelId="{7AF0B07C-DD02-4ECF-ADDF-D9F8F2DBA562}">
      <dgm:prSet phldrT="[Tekst]"/>
      <dgm:spPr/>
      <dgm:t>
        <a:bodyPr/>
        <a:lstStyle/>
        <a:p>
          <a:r>
            <a:rPr lang="da-DK"/>
            <a:t>Patienten kan udvikle negative forventninger i forhold til at skulle mobiliseres</a:t>
          </a:r>
        </a:p>
      </dgm:t>
    </dgm:pt>
    <dgm:pt modelId="{EF393054-E2F4-4E52-B9F2-9525C876E83D}" type="parTrans" cxnId="{86701CFF-430D-499B-A9F1-26DE8893FFC6}">
      <dgm:prSet/>
      <dgm:spPr/>
      <dgm:t>
        <a:bodyPr/>
        <a:lstStyle/>
        <a:p>
          <a:endParaRPr lang="da-DK"/>
        </a:p>
      </dgm:t>
    </dgm:pt>
    <dgm:pt modelId="{D5A19559-6168-4B46-9EAF-FCADA8EAC929}" type="sibTrans" cxnId="{86701CFF-430D-499B-A9F1-26DE8893FFC6}">
      <dgm:prSet/>
      <dgm:spPr/>
      <dgm:t>
        <a:bodyPr/>
        <a:lstStyle/>
        <a:p>
          <a:endParaRPr lang="da-DK"/>
        </a:p>
      </dgm:t>
    </dgm:pt>
    <dgm:pt modelId="{3EEF058F-0788-433E-B476-F9683B75D9C3}">
      <dgm:prSet phldrT="[Tekst]"/>
      <dgm:spPr/>
      <dgm:t>
        <a:bodyPr/>
        <a:lstStyle/>
        <a:p>
          <a:r>
            <a:rPr lang="da-DK"/>
            <a:t>Rehabiliteringen kan blive vanskelligere og tage længere tid</a:t>
          </a:r>
        </a:p>
      </dgm:t>
    </dgm:pt>
    <dgm:pt modelId="{F74FF4E5-9BE5-44BF-8110-A541BC82E26D}" type="parTrans" cxnId="{9B8CAA23-B341-4CDA-9E46-315153CF3445}">
      <dgm:prSet/>
      <dgm:spPr/>
      <dgm:t>
        <a:bodyPr/>
        <a:lstStyle/>
        <a:p>
          <a:endParaRPr lang="da-DK"/>
        </a:p>
      </dgm:t>
    </dgm:pt>
    <dgm:pt modelId="{D8CC5FE2-AA69-4E8C-BF42-A83BCE4F014A}" type="sibTrans" cxnId="{9B8CAA23-B341-4CDA-9E46-315153CF3445}">
      <dgm:prSet/>
      <dgm:spPr/>
      <dgm:t>
        <a:bodyPr/>
        <a:lstStyle/>
        <a:p>
          <a:endParaRPr lang="da-DK"/>
        </a:p>
      </dgm:t>
    </dgm:pt>
    <dgm:pt modelId="{CE7CA24F-94F3-4A49-B355-45B7A811D4C2}" type="pres">
      <dgm:prSet presAssocID="{AE4E9DAB-D692-4FA2-A440-BC21EB48673E}" presName="Name0" presStyleCnt="0">
        <dgm:presLayoutVars>
          <dgm:dir/>
          <dgm:animLvl val="lvl"/>
          <dgm:resizeHandles val="exact"/>
        </dgm:presLayoutVars>
      </dgm:prSet>
      <dgm:spPr/>
      <dgm:t>
        <a:bodyPr/>
        <a:lstStyle/>
        <a:p>
          <a:endParaRPr lang="da-DK"/>
        </a:p>
      </dgm:t>
    </dgm:pt>
    <dgm:pt modelId="{B7D6E8D1-24A2-4B54-B07F-38EB2EF66C4A}" type="pres">
      <dgm:prSet presAssocID="{C2BBDE6B-A584-40C7-B90B-72865AAA09EF}" presName="linNode" presStyleCnt="0"/>
      <dgm:spPr/>
    </dgm:pt>
    <dgm:pt modelId="{A8B24DEC-00EB-4ACC-940F-9C824C149E2C}" type="pres">
      <dgm:prSet presAssocID="{C2BBDE6B-A584-40C7-B90B-72865AAA09EF}" presName="parentText" presStyleLbl="node1" presStyleIdx="0" presStyleCnt="3">
        <dgm:presLayoutVars>
          <dgm:chMax val="1"/>
          <dgm:bulletEnabled val="1"/>
        </dgm:presLayoutVars>
      </dgm:prSet>
      <dgm:spPr/>
      <dgm:t>
        <a:bodyPr/>
        <a:lstStyle/>
        <a:p>
          <a:endParaRPr lang="da-DK"/>
        </a:p>
      </dgm:t>
    </dgm:pt>
    <dgm:pt modelId="{AAA62F69-A01C-4111-9173-6407B662BCC7}" type="pres">
      <dgm:prSet presAssocID="{C2BBDE6B-A584-40C7-B90B-72865AAA09EF}" presName="descendantText" presStyleLbl="alignAccFollowNode1" presStyleIdx="0" presStyleCnt="3">
        <dgm:presLayoutVars>
          <dgm:bulletEnabled val="1"/>
        </dgm:presLayoutVars>
      </dgm:prSet>
      <dgm:spPr/>
      <dgm:t>
        <a:bodyPr/>
        <a:lstStyle/>
        <a:p>
          <a:endParaRPr lang="da-DK"/>
        </a:p>
      </dgm:t>
    </dgm:pt>
    <dgm:pt modelId="{C2AB6670-6A51-411B-BC22-1FFB2DA09397}" type="pres">
      <dgm:prSet presAssocID="{8D3AED3B-A449-4F8E-87BC-2081BC0930DF}" presName="sp" presStyleCnt="0"/>
      <dgm:spPr/>
    </dgm:pt>
    <dgm:pt modelId="{DF29465D-8D4C-42C7-90C9-1BEA7B4C3E17}" type="pres">
      <dgm:prSet presAssocID="{6440A36A-AFAB-436E-B844-3ED80C0762F0}" presName="linNode" presStyleCnt="0"/>
      <dgm:spPr/>
    </dgm:pt>
    <dgm:pt modelId="{F66F9AAB-8B0E-485C-9921-53B3088DC1DD}" type="pres">
      <dgm:prSet presAssocID="{6440A36A-AFAB-436E-B844-3ED80C0762F0}" presName="parentText" presStyleLbl="node1" presStyleIdx="1" presStyleCnt="3" custLinFactNeighborX="-236" custLinFactNeighborY="2948">
        <dgm:presLayoutVars>
          <dgm:chMax val="1"/>
          <dgm:bulletEnabled val="1"/>
        </dgm:presLayoutVars>
      </dgm:prSet>
      <dgm:spPr/>
      <dgm:t>
        <a:bodyPr/>
        <a:lstStyle/>
        <a:p>
          <a:endParaRPr lang="da-DK"/>
        </a:p>
      </dgm:t>
    </dgm:pt>
    <dgm:pt modelId="{8257835D-FE79-458B-8C62-A9E6DA3AA115}" type="pres">
      <dgm:prSet presAssocID="{6440A36A-AFAB-436E-B844-3ED80C0762F0}" presName="descendantText" presStyleLbl="alignAccFollowNode1" presStyleIdx="1" presStyleCnt="3">
        <dgm:presLayoutVars>
          <dgm:bulletEnabled val="1"/>
        </dgm:presLayoutVars>
      </dgm:prSet>
      <dgm:spPr/>
      <dgm:t>
        <a:bodyPr/>
        <a:lstStyle/>
        <a:p>
          <a:endParaRPr lang="da-DK"/>
        </a:p>
      </dgm:t>
    </dgm:pt>
    <dgm:pt modelId="{08B6B570-C143-4D03-B690-988E2053814F}" type="pres">
      <dgm:prSet presAssocID="{AB603264-B22F-45D8-AC17-E29254BC9997}" presName="sp" presStyleCnt="0"/>
      <dgm:spPr/>
    </dgm:pt>
    <dgm:pt modelId="{C15EB95E-33DB-4EC8-BC1C-72897D0B11B0}" type="pres">
      <dgm:prSet presAssocID="{ED396616-E63E-43B5-B95F-FBA84CA2A82A}" presName="linNode" presStyleCnt="0"/>
      <dgm:spPr/>
    </dgm:pt>
    <dgm:pt modelId="{3417F38F-3F41-4A89-912D-B00F91AB7DE7}" type="pres">
      <dgm:prSet presAssocID="{ED396616-E63E-43B5-B95F-FBA84CA2A82A}" presName="parentText" presStyleLbl="node1" presStyleIdx="2" presStyleCnt="3">
        <dgm:presLayoutVars>
          <dgm:chMax val="1"/>
          <dgm:bulletEnabled val="1"/>
        </dgm:presLayoutVars>
      </dgm:prSet>
      <dgm:spPr/>
      <dgm:t>
        <a:bodyPr/>
        <a:lstStyle/>
        <a:p>
          <a:endParaRPr lang="da-DK"/>
        </a:p>
      </dgm:t>
    </dgm:pt>
    <dgm:pt modelId="{2127821E-1B3E-4103-BDF8-49C8D13B5186}" type="pres">
      <dgm:prSet presAssocID="{ED396616-E63E-43B5-B95F-FBA84CA2A82A}" presName="descendantText" presStyleLbl="alignAccFollowNode1" presStyleIdx="2" presStyleCnt="3">
        <dgm:presLayoutVars>
          <dgm:bulletEnabled val="1"/>
        </dgm:presLayoutVars>
      </dgm:prSet>
      <dgm:spPr/>
      <dgm:t>
        <a:bodyPr/>
        <a:lstStyle/>
        <a:p>
          <a:endParaRPr lang="da-DK"/>
        </a:p>
      </dgm:t>
    </dgm:pt>
  </dgm:ptLst>
  <dgm:cxnLst>
    <dgm:cxn modelId="{2D5113A0-83B2-4673-B19A-9C91EE821020}" srcId="{C2BBDE6B-A584-40C7-B90B-72865AAA09EF}" destId="{1ADEED31-EE74-4BE2-AD8F-77F5681361D0}" srcOrd="3" destOrd="0" parTransId="{60FFE42B-E21B-4887-85DE-CD73D421A225}" sibTransId="{177A1783-9662-4730-A6C7-4F3158188F61}"/>
    <dgm:cxn modelId="{CB38979A-C63B-4D42-8D9A-08A03C30AFDE}" srcId="{6440A36A-AFAB-436E-B844-3ED80C0762F0}" destId="{8341535A-6F14-4121-A2E9-90B8721FDB7E}" srcOrd="0" destOrd="0" parTransId="{88E6D602-6C0A-4607-A420-09E5146DDFC6}" sibTransId="{3E3F1D3E-C95E-4A68-A139-3A8A2EBC8E84}"/>
    <dgm:cxn modelId="{B86307BC-6449-4AC0-8665-C5F2503A69FC}" type="presOf" srcId="{F96D8890-375A-46F3-9102-16E3525CDE4E}" destId="{AAA62F69-A01C-4111-9173-6407B662BCC7}" srcOrd="0" destOrd="0" presId="urn:microsoft.com/office/officeart/2005/8/layout/vList5"/>
    <dgm:cxn modelId="{15E730CB-DCD8-49F6-961D-9A87C109C8C9}" srcId="{6440A36A-AFAB-436E-B844-3ED80C0762F0}" destId="{9F88608C-2DF7-49B8-BAC3-1D59CE2E071B}" srcOrd="2" destOrd="0" parTransId="{4BCFD7BE-7731-4FF4-A1DB-AB852CD25C6A}" sibTransId="{1B10F365-C84F-45BA-8FF0-8E35F25F415A}"/>
    <dgm:cxn modelId="{9B8CAA23-B341-4CDA-9E46-315153CF3445}" srcId="{ED396616-E63E-43B5-B95F-FBA84CA2A82A}" destId="{3EEF058F-0788-433E-B476-F9683B75D9C3}" srcOrd="2" destOrd="0" parTransId="{F74FF4E5-9BE5-44BF-8110-A541BC82E26D}" sibTransId="{D8CC5FE2-AA69-4E8C-BF42-A83BCE4F014A}"/>
    <dgm:cxn modelId="{886518B1-37DA-4E62-8C5F-B8D2385BB5D7}" srcId="{C2BBDE6B-A584-40C7-B90B-72865AAA09EF}" destId="{245203FA-B431-4C62-B1A6-2240CC863337}" srcOrd="1" destOrd="0" parTransId="{634B3FB5-3CCD-46DB-8D59-CC43BE7F0EB9}" sibTransId="{CDEDDD11-3B33-4DEC-B834-CEF16E23D2DA}"/>
    <dgm:cxn modelId="{86701CFF-430D-499B-A9F1-26DE8893FFC6}" srcId="{ED396616-E63E-43B5-B95F-FBA84CA2A82A}" destId="{7AF0B07C-DD02-4ECF-ADDF-D9F8F2DBA562}" srcOrd="1" destOrd="0" parTransId="{EF393054-E2F4-4E52-B9F2-9525C876E83D}" sibTransId="{D5A19559-6168-4B46-9EAF-FCADA8EAC929}"/>
    <dgm:cxn modelId="{D5B08110-BEAA-4102-B487-03CBDD75C989}" type="presOf" srcId="{245203FA-B431-4C62-B1A6-2240CC863337}" destId="{AAA62F69-A01C-4111-9173-6407B662BCC7}" srcOrd="0" destOrd="1" presId="urn:microsoft.com/office/officeart/2005/8/layout/vList5"/>
    <dgm:cxn modelId="{4B3AFD95-5BC6-4868-924F-DEEEE734EE4C}" srcId="{C2BBDE6B-A584-40C7-B90B-72865AAA09EF}" destId="{F96D8890-375A-46F3-9102-16E3525CDE4E}" srcOrd="0" destOrd="0" parTransId="{EBB4FA4D-9A8E-4F89-8BCF-C6B74881BD7F}" sibTransId="{D6F0AF53-1EF1-4252-B823-A4630B89E392}"/>
    <dgm:cxn modelId="{E7B3851E-A6EB-4278-AC8F-72388F75B215}" type="presOf" srcId="{8341535A-6F14-4121-A2E9-90B8721FDB7E}" destId="{8257835D-FE79-458B-8C62-A9E6DA3AA115}" srcOrd="0" destOrd="0" presId="urn:microsoft.com/office/officeart/2005/8/layout/vList5"/>
    <dgm:cxn modelId="{76161484-D052-49E2-BCE8-F76411F14A14}" srcId="{ED396616-E63E-43B5-B95F-FBA84CA2A82A}" destId="{F40C2D6B-A5D6-493E-921A-DA1FAE5DD009}" srcOrd="0" destOrd="0" parTransId="{33E6744D-199C-4687-BDD6-7988A5E5B0C0}" sibTransId="{4723C9AA-8D4C-4F12-9528-893A19C7B812}"/>
    <dgm:cxn modelId="{060FD756-672D-4349-9FB4-29606C02742D}" type="presOf" srcId="{3EEF058F-0788-433E-B476-F9683B75D9C3}" destId="{2127821E-1B3E-4103-BDF8-49C8D13B5186}" srcOrd="0" destOrd="2" presId="urn:microsoft.com/office/officeart/2005/8/layout/vList5"/>
    <dgm:cxn modelId="{CCC5E26C-DEA3-479E-95AF-772EC2DF50BA}" type="presOf" srcId="{7BF93E6D-680D-4527-8802-39AFAAD9DEA7}" destId="{8257835D-FE79-458B-8C62-A9E6DA3AA115}" srcOrd="0" destOrd="1" presId="urn:microsoft.com/office/officeart/2005/8/layout/vList5"/>
    <dgm:cxn modelId="{1A20A1F9-01FE-4D36-84BA-4633020D5912}" type="presOf" srcId="{7AF0B07C-DD02-4ECF-ADDF-D9F8F2DBA562}" destId="{2127821E-1B3E-4103-BDF8-49C8D13B5186}" srcOrd="0" destOrd="1" presId="urn:microsoft.com/office/officeart/2005/8/layout/vList5"/>
    <dgm:cxn modelId="{2A7BF9F1-3C84-4709-9DE3-7880BFE7851D}" srcId="{AE4E9DAB-D692-4FA2-A440-BC21EB48673E}" destId="{C2BBDE6B-A584-40C7-B90B-72865AAA09EF}" srcOrd="0" destOrd="0" parTransId="{20277350-982B-4CD8-9076-43EE5F91CB96}" sibTransId="{8D3AED3B-A449-4F8E-87BC-2081BC0930DF}"/>
    <dgm:cxn modelId="{06E7E1F8-5B44-4AB6-9DAA-B86B16430294}" type="presOf" srcId="{6440A36A-AFAB-436E-B844-3ED80C0762F0}" destId="{F66F9AAB-8B0E-485C-9921-53B3088DC1DD}" srcOrd="0" destOrd="0" presId="urn:microsoft.com/office/officeart/2005/8/layout/vList5"/>
    <dgm:cxn modelId="{84D7B41A-B527-4B57-9D3F-4EF5822DDCCB}" type="presOf" srcId="{9F88608C-2DF7-49B8-BAC3-1D59CE2E071B}" destId="{8257835D-FE79-458B-8C62-A9E6DA3AA115}" srcOrd="0" destOrd="2" presId="urn:microsoft.com/office/officeart/2005/8/layout/vList5"/>
    <dgm:cxn modelId="{0BA1FC42-4C67-477D-B68F-FD2E7753B8D5}" srcId="{AE4E9DAB-D692-4FA2-A440-BC21EB48673E}" destId="{ED396616-E63E-43B5-B95F-FBA84CA2A82A}" srcOrd="2" destOrd="0" parTransId="{8706DC60-C2EB-47FA-8419-61FB61E39BDA}" sibTransId="{C7BE390D-0083-4896-A5EF-34530285DC40}"/>
    <dgm:cxn modelId="{8021CBA9-B521-4A02-88B7-A82173496BCA}" type="presOf" srcId="{ED396616-E63E-43B5-B95F-FBA84CA2A82A}" destId="{3417F38F-3F41-4A89-912D-B00F91AB7DE7}" srcOrd="0" destOrd="0" presId="urn:microsoft.com/office/officeart/2005/8/layout/vList5"/>
    <dgm:cxn modelId="{87A2CE67-4D96-4AB7-8F6C-B9F3B82B495B}" srcId="{6440A36A-AFAB-436E-B844-3ED80C0762F0}" destId="{7BF93E6D-680D-4527-8802-39AFAAD9DEA7}" srcOrd="1" destOrd="0" parTransId="{7D3273B8-9507-4337-AF49-77F241A74876}" sibTransId="{70165DDB-407E-41E0-BBAE-6B92DFEEA541}"/>
    <dgm:cxn modelId="{999D5D54-82A3-4641-A741-21DE2A0506D0}" type="presOf" srcId="{AE4E9DAB-D692-4FA2-A440-BC21EB48673E}" destId="{CE7CA24F-94F3-4A49-B355-45B7A811D4C2}" srcOrd="0" destOrd="0" presId="urn:microsoft.com/office/officeart/2005/8/layout/vList5"/>
    <dgm:cxn modelId="{0396F7D5-DDB2-401B-8E3C-447ACD4A8915}" srcId="{C2BBDE6B-A584-40C7-B90B-72865AAA09EF}" destId="{0DF2CC54-4998-4CDF-BC75-6CD9119AA9AC}" srcOrd="2" destOrd="0" parTransId="{70A6A85D-632E-4D46-A953-7619E262314A}" sibTransId="{5357945B-7038-4AF9-A58D-B308CB0D39AF}"/>
    <dgm:cxn modelId="{F6664CA0-0214-4EBB-A73B-92DD6775F758}" type="presOf" srcId="{0DF2CC54-4998-4CDF-BC75-6CD9119AA9AC}" destId="{AAA62F69-A01C-4111-9173-6407B662BCC7}" srcOrd="0" destOrd="2" presId="urn:microsoft.com/office/officeart/2005/8/layout/vList5"/>
    <dgm:cxn modelId="{5C87795A-E306-4813-AE34-D57FA5982005}" type="presOf" srcId="{C2BBDE6B-A584-40C7-B90B-72865AAA09EF}" destId="{A8B24DEC-00EB-4ACC-940F-9C824C149E2C}" srcOrd="0" destOrd="0" presId="urn:microsoft.com/office/officeart/2005/8/layout/vList5"/>
    <dgm:cxn modelId="{2B7E72C2-4F4F-4DB6-A51D-127CF60EE010}" type="presOf" srcId="{1ADEED31-EE74-4BE2-AD8F-77F5681361D0}" destId="{AAA62F69-A01C-4111-9173-6407B662BCC7}" srcOrd="0" destOrd="3" presId="urn:microsoft.com/office/officeart/2005/8/layout/vList5"/>
    <dgm:cxn modelId="{1029C25C-A921-465A-8364-2C41313116DD}" srcId="{AE4E9DAB-D692-4FA2-A440-BC21EB48673E}" destId="{6440A36A-AFAB-436E-B844-3ED80C0762F0}" srcOrd="1" destOrd="0" parTransId="{B97418E5-A039-4319-8E26-20F69953EA23}" sibTransId="{AB603264-B22F-45D8-AC17-E29254BC9997}"/>
    <dgm:cxn modelId="{718E9040-15C5-42EA-8A7F-C46ACA7138D0}" type="presOf" srcId="{F40C2D6B-A5D6-493E-921A-DA1FAE5DD009}" destId="{2127821E-1B3E-4103-BDF8-49C8D13B5186}" srcOrd="0" destOrd="0" presId="urn:microsoft.com/office/officeart/2005/8/layout/vList5"/>
    <dgm:cxn modelId="{BBBDF35F-51BC-4AAC-9EB8-0ED67E31B103}" type="presParOf" srcId="{CE7CA24F-94F3-4A49-B355-45B7A811D4C2}" destId="{B7D6E8D1-24A2-4B54-B07F-38EB2EF66C4A}" srcOrd="0" destOrd="0" presId="urn:microsoft.com/office/officeart/2005/8/layout/vList5"/>
    <dgm:cxn modelId="{2175ADB0-A21F-4977-9B31-EAF74C300B25}" type="presParOf" srcId="{B7D6E8D1-24A2-4B54-B07F-38EB2EF66C4A}" destId="{A8B24DEC-00EB-4ACC-940F-9C824C149E2C}" srcOrd="0" destOrd="0" presId="urn:microsoft.com/office/officeart/2005/8/layout/vList5"/>
    <dgm:cxn modelId="{1F2B473B-EDF5-410E-9485-81EC66B27710}" type="presParOf" srcId="{B7D6E8D1-24A2-4B54-B07F-38EB2EF66C4A}" destId="{AAA62F69-A01C-4111-9173-6407B662BCC7}" srcOrd="1" destOrd="0" presId="urn:microsoft.com/office/officeart/2005/8/layout/vList5"/>
    <dgm:cxn modelId="{ACDF55ED-7BE0-4289-903A-4ACD58DC305E}" type="presParOf" srcId="{CE7CA24F-94F3-4A49-B355-45B7A811D4C2}" destId="{C2AB6670-6A51-411B-BC22-1FFB2DA09397}" srcOrd="1" destOrd="0" presId="urn:microsoft.com/office/officeart/2005/8/layout/vList5"/>
    <dgm:cxn modelId="{C0592DDF-9D7C-4A50-ABA3-8B7CC756452D}" type="presParOf" srcId="{CE7CA24F-94F3-4A49-B355-45B7A811D4C2}" destId="{DF29465D-8D4C-42C7-90C9-1BEA7B4C3E17}" srcOrd="2" destOrd="0" presId="urn:microsoft.com/office/officeart/2005/8/layout/vList5"/>
    <dgm:cxn modelId="{CD21F8CA-3692-47DD-90F4-69B3E2AC9F81}" type="presParOf" srcId="{DF29465D-8D4C-42C7-90C9-1BEA7B4C3E17}" destId="{F66F9AAB-8B0E-485C-9921-53B3088DC1DD}" srcOrd="0" destOrd="0" presId="urn:microsoft.com/office/officeart/2005/8/layout/vList5"/>
    <dgm:cxn modelId="{AA25BD24-B0D3-4121-9334-2D8772073250}" type="presParOf" srcId="{DF29465D-8D4C-42C7-90C9-1BEA7B4C3E17}" destId="{8257835D-FE79-458B-8C62-A9E6DA3AA115}" srcOrd="1" destOrd="0" presId="urn:microsoft.com/office/officeart/2005/8/layout/vList5"/>
    <dgm:cxn modelId="{E7ED1173-87DC-4A12-877A-24890AE89718}" type="presParOf" srcId="{CE7CA24F-94F3-4A49-B355-45B7A811D4C2}" destId="{08B6B570-C143-4D03-B690-988E2053814F}" srcOrd="3" destOrd="0" presId="urn:microsoft.com/office/officeart/2005/8/layout/vList5"/>
    <dgm:cxn modelId="{21ADE9CC-264E-4F3A-8AC9-2F55EBC41D03}" type="presParOf" srcId="{CE7CA24F-94F3-4A49-B355-45B7A811D4C2}" destId="{C15EB95E-33DB-4EC8-BC1C-72897D0B11B0}" srcOrd="4" destOrd="0" presId="urn:microsoft.com/office/officeart/2005/8/layout/vList5"/>
    <dgm:cxn modelId="{319EF377-2770-42DF-AED2-B301C216F95A}" type="presParOf" srcId="{C15EB95E-33DB-4EC8-BC1C-72897D0B11B0}" destId="{3417F38F-3F41-4A89-912D-B00F91AB7DE7}" srcOrd="0" destOrd="0" presId="urn:microsoft.com/office/officeart/2005/8/layout/vList5"/>
    <dgm:cxn modelId="{A338F893-4F85-4027-B9CF-6FDA8F8589C2}" type="presParOf" srcId="{C15EB95E-33DB-4EC8-BC1C-72897D0B11B0}" destId="{2127821E-1B3E-4103-BDF8-49C8D13B518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FDFF7D-9F7C-4D09-A84F-70EC9C4310E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a-DK"/>
        </a:p>
      </dgm:t>
    </dgm:pt>
    <dgm:pt modelId="{FAE9AD93-98CB-473E-8145-162E368B00C2}">
      <dgm:prSet phldrT="[Tekst]"/>
      <dgm:spPr/>
      <dgm:t>
        <a:bodyPr/>
        <a:lstStyle/>
        <a:p>
          <a:r>
            <a:rPr lang="da-DK"/>
            <a:t>Indhente viden</a:t>
          </a:r>
        </a:p>
      </dgm:t>
    </dgm:pt>
    <dgm:pt modelId="{BC6BBE35-7E4B-407D-B787-97AEADE4226B}" type="parTrans" cxnId="{8C002981-5BAE-4B7A-8BDB-25BFB7CA3C0A}">
      <dgm:prSet/>
      <dgm:spPr/>
      <dgm:t>
        <a:bodyPr/>
        <a:lstStyle/>
        <a:p>
          <a:endParaRPr lang="da-DK"/>
        </a:p>
      </dgm:t>
    </dgm:pt>
    <dgm:pt modelId="{D6B6907B-9A90-4CCB-96A4-B25221AEFF4E}" type="sibTrans" cxnId="{8C002981-5BAE-4B7A-8BDB-25BFB7CA3C0A}">
      <dgm:prSet/>
      <dgm:spPr/>
      <dgm:t>
        <a:bodyPr/>
        <a:lstStyle/>
        <a:p>
          <a:endParaRPr lang="da-DK"/>
        </a:p>
      </dgm:t>
    </dgm:pt>
    <dgm:pt modelId="{D1B8B096-DBDB-4FF0-9C51-496E57C4E703}">
      <dgm:prSet phldrT="[Tekst]"/>
      <dgm:spPr/>
      <dgm:t>
        <a:bodyPr/>
        <a:lstStyle/>
        <a:p>
          <a:r>
            <a:rPr lang="da-DK" dirty="0"/>
            <a:t>Sygeplejersken bruger portøren som spejl for at få viden om patientens reaktioner</a:t>
          </a:r>
        </a:p>
      </dgm:t>
    </dgm:pt>
    <dgm:pt modelId="{28E2BC4C-BCDD-48BF-8F6F-07B40B023B50}" type="parTrans" cxnId="{F6A9D86F-71F2-40AF-8F04-E88947147E76}">
      <dgm:prSet/>
      <dgm:spPr/>
      <dgm:t>
        <a:bodyPr/>
        <a:lstStyle/>
        <a:p>
          <a:endParaRPr lang="da-DK"/>
        </a:p>
      </dgm:t>
    </dgm:pt>
    <dgm:pt modelId="{05F233F9-6F40-4956-A5E8-74D9360EDBC3}" type="sibTrans" cxnId="{F6A9D86F-71F2-40AF-8F04-E88947147E76}">
      <dgm:prSet/>
      <dgm:spPr/>
      <dgm:t>
        <a:bodyPr/>
        <a:lstStyle/>
        <a:p>
          <a:endParaRPr lang="da-DK"/>
        </a:p>
      </dgm:t>
    </dgm:pt>
    <dgm:pt modelId="{18BA4938-DA08-44C7-8C9A-9A746D8577F6}">
      <dgm:prSet phldrT="[Tekst]"/>
      <dgm:spPr/>
      <dgm:t>
        <a:bodyPr/>
        <a:lstStyle/>
        <a:p>
          <a:r>
            <a:rPr lang="da-DK"/>
            <a:t>Uddelegering</a:t>
          </a:r>
        </a:p>
      </dgm:t>
    </dgm:pt>
    <dgm:pt modelId="{64083C79-9783-479E-934B-6A1E0950509D}" type="parTrans" cxnId="{89C4D802-AEFB-497E-B77F-4D6B0CD893E6}">
      <dgm:prSet/>
      <dgm:spPr/>
      <dgm:t>
        <a:bodyPr/>
        <a:lstStyle/>
        <a:p>
          <a:endParaRPr lang="da-DK"/>
        </a:p>
      </dgm:t>
    </dgm:pt>
    <dgm:pt modelId="{56B972EB-63AC-4D01-8092-9A0C8C369B02}" type="sibTrans" cxnId="{89C4D802-AEFB-497E-B77F-4D6B0CD893E6}">
      <dgm:prSet/>
      <dgm:spPr/>
      <dgm:t>
        <a:bodyPr/>
        <a:lstStyle/>
        <a:p>
          <a:endParaRPr lang="da-DK"/>
        </a:p>
      </dgm:t>
    </dgm:pt>
    <dgm:pt modelId="{E53C8C47-1E19-4737-8295-2AE9B7B90464}">
      <dgm:prSet phldrT="[Tekst]"/>
      <dgm:spPr/>
      <dgm:t>
        <a:bodyPr/>
        <a:lstStyle/>
        <a:p>
          <a:r>
            <a:rPr lang="da-DK"/>
            <a:t>Sygeplejersken uddelegerer opgaver til portørerne, som hun ikke selv kan udføre pga placering</a:t>
          </a:r>
        </a:p>
      </dgm:t>
    </dgm:pt>
    <dgm:pt modelId="{C4FF6107-2651-4D80-BDAD-E41DB1454E0B}" type="parTrans" cxnId="{2777B913-C8E9-4F03-AEB5-53F941CFE37D}">
      <dgm:prSet/>
      <dgm:spPr/>
      <dgm:t>
        <a:bodyPr/>
        <a:lstStyle/>
        <a:p>
          <a:endParaRPr lang="da-DK"/>
        </a:p>
      </dgm:t>
    </dgm:pt>
    <dgm:pt modelId="{5D18EE8D-1860-4ACF-9A6A-44BAE867B4E2}" type="sibTrans" cxnId="{2777B913-C8E9-4F03-AEB5-53F941CFE37D}">
      <dgm:prSet/>
      <dgm:spPr/>
      <dgm:t>
        <a:bodyPr/>
        <a:lstStyle/>
        <a:p>
          <a:endParaRPr lang="da-DK"/>
        </a:p>
      </dgm:t>
    </dgm:pt>
    <dgm:pt modelId="{531D4FB9-6D81-4D1D-873D-CAE1DD92950F}">
      <dgm:prSet phldrT="[Tekst]"/>
      <dgm:spPr/>
      <dgm:t>
        <a:bodyPr/>
        <a:lstStyle/>
        <a:p>
          <a:r>
            <a:rPr lang="da-DK"/>
            <a:t>Berøring</a:t>
          </a:r>
        </a:p>
      </dgm:t>
    </dgm:pt>
    <dgm:pt modelId="{60AF127D-7CA2-4873-80BA-05C4623D93B0}" type="parTrans" cxnId="{8BE8BE04-7BAA-487B-95C8-C00C438F7569}">
      <dgm:prSet/>
      <dgm:spPr/>
      <dgm:t>
        <a:bodyPr/>
        <a:lstStyle/>
        <a:p>
          <a:endParaRPr lang="da-DK"/>
        </a:p>
      </dgm:t>
    </dgm:pt>
    <dgm:pt modelId="{960FF367-79C0-4BC4-AE45-85B9EE7B1CD2}" type="sibTrans" cxnId="{8BE8BE04-7BAA-487B-95C8-C00C438F7569}">
      <dgm:prSet/>
      <dgm:spPr/>
      <dgm:t>
        <a:bodyPr/>
        <a:lstStyle/>
        <a:p>
          <a:endParaRPr lang="da-DK"/>
        </a:p>
      </dgm:t>
    </dgm:pt>
    <dgm:pt modelId="{C25A9E9C-0912-4DAC-A613-CD615AB60A60}">
      <dgm:prSet phldrT="[Tekst]"/>
      <dgm:spPr/>
      <dgm:t>
        <a:bodyPr/>
        <a:lstStyle/>
        <a:p>
          <a:r>
            <a:rPr lang="da-DK" dirty="0"/>
            <a:t>Sygeplejersken er fysisk i kontakt med patienten for at støtte </a:t>
          </a:r>
          <a:r>
            <a:rPr lang="da-DK" dirty="0" smtClean="0"/>
            <a:t>kontakten og kommunikationen</a:t>
          </a:r>
          <a:endParaRPr lang="da-DK" dirty="0"/>
        </a:p>
      </dgm:t>
    </dgm:pt>
    <dgm:pt modelId="{123F13CE-F179-49F7-BF02-095643242795}" type="parTrans" cxnId="{26DAF4D8-EE84-4467-9D64-19223A4C4950}">
      <dgm:prSet/>
      <dgm:spPr/>
      <dgm:t>
        <a:bodyPr/>
        <a:lstStyle/>
        <a:p>
          <a:endParaRPr lang="da-DK"/>
        </a:p>
      </dgm:t>
    </dgm:pt>
    <dgm:pt modelId="{D7C9EC12-1376-415C-92B7-582F2CB65F3B}" type="sibTrans" cxnId="{26DAF4D8-EE84-4467-9D64-19223A4C4950}">
      <dgm:prSet/>
      <dgm:spPr/>
      <dgm:t>
        <a:bodyPr/>
        <a:lstStyle/>
        <a:p>
          <a:endParaRPr lang="da-DK"/>
        </a:p>
      </dgm:t>
    </dgm:pt>
    <dgm:pt modelId="{A4770B1F-347F-4EB8-98BE-31221CA8983E}">
      <dgm:prSet phldrT="[Tekst]"/>
      <dgm:spPr/>
      <dgm:t>
        <a:bodyPr/>
        <a:lstStyle/>
        <a:p>
          <a:r>
            <a:rPr lang="da-DK" dirty="0"/>
            <a:t>Sygeplejersken observerer patientens respons på opfordringer</a:t>
          </a:r>
        </a:p>
      </dgm:t>
    </dgm:pt>
    <dgm:pt modelId="{33C700DF-CD04-4C88-BDE4-0456EE4A6AFF}" type="parTrans" cxnId="{1373A71B-1882-4878-BC91-99A90B634745}">
      <dgm:prSet/>
      <dgm:spPr/>
      <dgm:t>
        <a:bodyPr/>
        <a:lstStyle/>
        <a:p>
          <a:endParaRPr lang="da-DK"/>
        </a:p>
      </dgm:t>
    </dgm:pt>
    <dgm:pt modelId="{83BFBAF9-B235-48D1-9930-80FC7F0A491F}" type="sibTrans" cxnId="{1373A71B-1882-4878-BC91-99A90B634745}">
      <dgm:prSet/>
      <dgm:spPr/>
      <dgm:t>
        <a:bodyPr/>
        <a:lstStyle/>
        <a:p>
          <a:endParaRPr lang="da-DK"/>
        </a:p>
      </dgm:t>
    </dgm:pt>
    <dgm:pt modelId="{44365BEF-4419-4456-8480-27BB9FDFE020}" type="pres">
      <dgm:prSet presAssocID="{87FDFF7D-9F7C-4D09-A84F-70EC9C4310EF}" presName="Name0" presStyleCnt="0">
        <dgm:presLayoutVars>
          <dgm:dir/>
          <dgm:animLvl val="lvl"/>
          <dgm:resizeHandles val="exact"/>
        </dgm:presLayoutVars>
      </dgm:prSet>
      <dgm:spPr/>
      <dgm:t>
        <a:bodyPr/>
        <a:lstStyle/>
        <a:p>
          <a:endParaRPr lang="da-DK"/>
        </a:p>
      </dgm:t>
    </dgm:pt>
    <dgm:pt modelId="{E1CC625B-0A31-4A39-B1CF-5C14DF383ACF}" type="pres">
      <dgm:prSet presAssocID="{FAE9AD93-98CB-473E-8145-162E368B00C2}" presName="linNode" presStyleCnt="0"/>
      <dgm:spPr/>
    </dgm:pt>
    <dgm:pt modelId="{DF4FDB7B-10DC-42CC-A638-076CDAE74D78}" type="pres">
      <dgm:prSet presAssocID="{FAE9AD93-98CB-473E-8145-162E368B00C2}" presName="parentText" presStyleLbl="node1" presStyleIdx="0" presStyleCnt="3">
        <dgm:presLayoutVars>
          <dgm:chMax val="1"/>
          <dgm:bulletEnabled val="1"/>
        </dgm:presLayoutVars>
      </dgm:prSet>
      <dgm:spPr/>
      <dgm:t>
        <a:bodyPr/>
        <a:lstStyle/>
        <a:p>
          <a:endParaRPr lang="da-DK"/>
        </a:p>
      </dgm:t>
    </dgm:pt>
    <dgm:pt modelId="{2C0F2B43-1731-40D6-B541-9F47FC164DFF}" type="pres">
      <dgm:prSet presAssocID="{FAE9AD93-98CB-473E-8145-162E368B00C2}" presName="descendantText" presStyleLbl="alignAccFollowNode1" presStyleIdx="0" presStyleCnt="3">
        <dgm:presLayoutVars>
          <dgm:bulletEnabled val="1"/>
        </dgm:presLayoutVars>
      </dgm:prSet>
      <dgm:spPr/>
      <dgm:t>
        <a:bodyPr/>
        <a:lstStyle/>
        <a:p>
          <a:endParaRPr lang="da-DK"/>
        </a:p>
      </dgm:t>
    </dgm:pt>
    <dgm:pt modelId="{69B51C0B-36B6-4ABF-84C9-E6BC6A714355}" type="pres">
      <dgm:prSet presAssocID="{D6B6907B-9A90-4CCB-96A4-B25221AEFF4E}" presName="sp" presStyleCnt="0"/>
      <dgm:spPr/>
    </dgm:pt>
    <dgm:pt modelId="{656163DB-4359-4C87-A547-177113F45C39}" type="pres">
      <dgm:prSet presAssocID="{18BA4938-DA08-44C7-8C9A-9A746D8577F6}" presName="linNode" presStyleCnt="0"/>
      <dgm:spPr/>
    </dgm:pt>
    <dgm:pt modelId="{CBB5C08B-7B0C-42F6-AC38-A071D00E9471}" type="pres">
      <dgm:prSet presAssocID="{18BA4938-DA08-44C7-8C9A-9A746D8577F6}" presName="parentText" presStyleLbl="node1" presStyleIdx="1" presStyleCnt="3">
        <dgm:presLayoutVars>
          <dgm:chMax val="1"/>
          <dgm:bulletEnabled val="1"/>
        </dgm:presLayoutVars>
      </dgm:prSet>
      <dgm:spPr/>
      <dgm:t>
        <a:bodyPr/>
        <a:lstStyle/>
        <a:p>
          <a:endParaRPr lang="da-DK"/>
        </a:p>
      </dgm:t>
    </dgm:pt>
    <dgm:pt modelId="{86E192FC-DD7F-4527-9FF3-145F13D21FDE}" type="pres">
      <dgm:prSet presAssocID="{18BA4938-DA08-44C7-8C9A-9A746D8577F6}" presName="descendantText" presStyleLbl="alignAccFollowNode1" presStyleIdx="1" presStyleCnt="3">
        <dgm:presLayoutVars>
          <dgm:bulletEnabled val="1"/>
        </dgm:presLayoutVars>
      </dgm:prSet>
      <dgm:spPr/>
      <dgm:t>
        <a:bodyPr/>
        <a:lstStyle/>
        <a:p>
          <a:endParaRPr lang="da-DK"/>
        </a:p>
      </dgm:t>
    </dgm:pt>
    <dgm:pt modelId="{75094D3B-099A-41B9-B9E3-B679A9CC4844}" type="pres">
      <dgm:prSet presAssocID="{56B972EB-63AC-4D01-8092-9A0C8C369B02}" presName="sp" presStyleCnt="0"/>
      <dgm:spPr/>
    </dgm:pt>
    <dgm:pt modelId="{E69254B2-3DB4-43FF-AF60-6395EEF276E2}" type="pres">
      <dgm:prSet presAssocID="{531D4FB9-6D81-4D1D-873D-CAE1DD92950F}" presName="linNode" presStyleCnt="0"/>
      <dgm:spPr/>
    </dgm:pt>
    <dgm:pt modelId="{84402299-A1EB-4972-B582-628EDEC5F34B}" type="pres">
      <dgm:prSet presAssocID="{531D4FB9-6D81-4D1D-873D-CAE1DD92950F}" presName="parentText" presStyleLbl="node1" presStyleIdx="2" presStyleCnt="3">
        <dgm:presLayoutVars>
          <dgm:chMax val="1"/>
          <dgm:bulletEnabled val="1"/>
        </dgm:presLayoutVars>
      </dgm:prSet>
      <dgm:spPr/>
      <dgm:t>
        <a:bodyPr/>
        <a:lstStyle/>
        <a:p>
          <a:endParaRPr lang="da-DK"/>
        </a:p>
      </dgm:t>
    </dgm:pt>
    <dgm:pt modelId="{7482DB92-3295-4400-B1AE-ACC9CD818805}" type="pres">
      <dgm:prSet presAssocID="{531D4FB9-6D81-4D1D-873D-CAE1DD92950F}" presName="descendantText" presStyleLbl="alignAccFollowNode1" presStyleIdx="2" presStyleCnt="3">
        <dgm:presLayoutVars>
          <dgm:bulletEnabled val="1"/>
        </dgm:presLayoutVars>
      </dgm:prSet>
      <dgm:spPr/>
      <dgm:t>
        <a:bodyPr/>
        <a:lstStyle/>
        <a:p>
          <a:endParaRPr lang="da-DK"/>
        </a:p>
      </dgm:t>
    </dgm:pt>
  </dgm:ptLst>
  <dgm:cxnLst>
    <dgm:cxn modelId="{F6A9D86F-71F2-40AF-8F04-E88947147E76}" srcId="{FAE9AD93-98CB-473E-8145-162E368B00C2}" destId="{D1B8B096-DBDB-4FF0-9C51-496E57C4E703}" srcOrd="0" destOrd="0" parTransId="{28E2BC4C-BCDD-48BF-8F6F-07B40B023B50}" sibTransId="{05F233F9-6F40-4956-A5E8-74D9360EDBC3}"/>
    <dgm:cxn modelId="{26DAF4D8-EE84-4467-9D64-19223A4C4950}" srcId="{531D4FB9-6D81-4D1D-873D-CAE1DD92950F}" destId="{C25A9E9C-0912-4DAC-A613-CD615AB60A60}" srcOrd="0" destOrd="0" parTransId="{123F13CE-F179-49F7-BF02-095643242795}" sibTransId="{D7C9EC12-1376-415C-92B7-582F2CB65F3B}"/>
    <dgm:cxn modelId="{6769159E-803F-4DF7-9515-3B369839343E}" type="presOf" srcId="{FAE9AD93-98CB-473E-8145-162E368B00C2}" destId="{DF4FDB7B-10DC-42CC-A638-076CDAE74D78}" srcOrd="0" destOrd="0" presId="urn:microsoft.com/office/officeart/2005/8/layout/vList5"/>
    <dgm:cxn modelId="{82355FB7-E3FF-43E3-AC67-3840B40C4334}" type="presOf" srcId="{D1B8B096-DBDB-4FF0-9C51-496E57C4E703}" destId="{2C0F2B43-1731-40D6-B541-9F47FC164DFF}" srcOrd="0" destOrd="0" presId="urn:microsoft.com/office/officeart/2005/8/layout/vList5"/>
    <dgm:cxn modelId="{2777B913-C8E9-4F03-AEB5-53F941CFE37D}" srcId="{18BA4938-DA08-44C7-8C9A-9A746D8577F6}" destId="{E53C8C47-1E19-4737-8295-2AE9B7B90464}" srcOrd="0" destOrd="0" parTransId="{C4FF6107-2651-4D80-BDAD-E41DB1454E0B}" sibTransId="{5D18EE8D-1860-4ACF-9A6A-44BAE867B4E2}"/>
    <dgm:cxn modelId="{AEF27453-5AF5-487C-A510-A975AA1DD1EB}" type="presOf" srcId="{531D4FB9-6D81-4D1D-873D-CAE1DD92950F}" destId="{84402299-A1EB-4972-B582-628EDEC5F34B}" srcOrd="0" destOrd="0" presId="urn:microsoft.com/office/officeart/2005/8/layout/vList5"/>
    <dgm:cxn modelId="{2D451F0B-152A-4B8E-BD14-30128A248AFF}" type="presOf" srcId="{A4770B1F-347F-4EB8-98BE-31221CA8983E}" destId="{2C0F2B43-1731-40D6-B541-9F47FC164DFF}" srcOrd="0" destOrd="1" presId="urn:microsoft.com/office/officeart/2005/8/layout/vList5"/>
    <dgm:cxn modelId="{D582C1AE-AC42-4358-AEA4-51D749311DA7}" type="presOf" srcId="{E53C8C47-1E19-4737-8295-2AE9B7B90464}" destId="{86E192FC-DD7F-4527-9FF3-145F13D21FDE}" srcOrd="0" destOrd="0" presId="urn:microsoft.com/office/officeart/2005/8/layout/vList5"/>
    <dgm:cxn modelId="{8BE8BE04-7BAA-487B-95C8-C00C438F7569}" srcId="{87FDFF7D-9F7C-4D09-A84F-70EC9C4310EF}" destId="{531D4FB9-6D81-4D1D-873D-CAE1DD92950F}" srcOrd="2" destOrd="0" parTransId="{60AF127D-7CA2-4873-80BA-05C4623D93B0}" sibTransId="{960FF367-79C0-4BC4-AE45-85B9EE7B1CD2}"/>
    <dgm:cxn modelId="{89C4D802-AEFB-497E-B77F-4D6B0CD893E6}" srcId="{87FDFF7D-9F7C-4D09-A84F-70EC9C4310EF}" destId="{18BA4938-DA08-44C7-8C9A-9A746D8577F6}" srcOrd="1" destOrd="0" parTransId="{64083C79-9783-479E-934B-6A1E0950509D}" sibTransId="{56B972EB-63AC-4D01-8092-9A0C8C369B02}"/>
    <dgm:cxn modelId="{1373A71B-1882-4878-BC91-99A90B634745}" srcId="{FAE9AD93-98CB-473E-8145-162E368B00C2}" destId="{A4770B1F-347F-4EB8-98BE-31221CA8983E}" srcOrd="1" destOrd="0" parTransId="{33C700DF-CD04-4C88-BDE4-0456EE4A6AFF}" sibTransId="{83BFBAF9-B235-48D1-9930-80FC7F0A491F}"/>
    <dgm:cxn modelId="{1097E454-1245-419B-B217-2C55C87DCD1A}" type="presOf" srcId="{87FDFF7D-9F7C-4D09-A84F-70EC9C4310EF}" destId="{44365BEF-4419-4456-8480-27BB9FDFE020}" srcOrd="0" destOrd="0" presId="urn:microsoft.com/office/officeart/2005/8/layout/vList5"/>
    <dgm:cxn modelId="{78A8C0AA-FC1A-40D4-AB61-2416E98AA970}" type="presOf" srcId="{C25A9E9C-0912-4DAC-A613-CD615AB60A60}" destId="{7482DB92-3295-4400-B1AE-ACC9CD818805}" srcOrd="0" destOrd="0" presId="urn:microsoft.com/office/officeart/2005/8/layout/vList5"/>
    <dgm:cxn modelId="{8C002981-5BAE-4B7A-8BDB-25BFB7CA3C0A}" srcId="{87FDFF7D-9F7C-4D09-A84F-70EC9C4310EF}" destId="{FAE9AD93-98CB-473E-8145-162E368B00C2}" srcOrd="0" destOrd="0" parTransId="{BC6BBE35-7E4B-407D-B787-97AEADE4226B}" sibTransId="{D6B6907B-9A90-4CCB-96A4-B25221AEFF4E}"/>
    <dgm:cxn modelId="{B2BD969A-4711-44E8-8B2A-BD67C6898EC6}" type="presOf" srcId="{18BA4938-DA08-44C7-8C9A-9A746D8577F6}" destId="{CBB5C08B-7B0C-42F6-AC38-A071D00E9471}" srcOrd="0" destOrd="0" presId="urn:microsoft.com/office/officeart/2005/8/layout/vList5"/>
    <dgm:cxn modelId="{CB05A8FF-19BF-45A1-8CF3-1F4724A61044}" type="presParOf" srcId="{44365BEF-4419-4456-8480-27BB9FDFE020}" destId="{E1CC625B-0A31-4A39-B1CF-5C14DF383ACF}" srcOrd="0" destOrd="0" presId="urn:microsoft.com/office/officeart/2005/8/layout/vList5"/>
    <dgm:cxn modelId="{C150DAF6-6AEF-4404-93AD-E94B67AA8AF8}" type="presParOf" srcId="{E1CC625B-0A31-4A39-B1CF-5C14DF383ACF}" destId="{DF4FDB7B-10DC-42CC-A638-076CDAE74D78}" srcOrd="0" destOrd="0" presId="urn:microsoft.com/office/officeart/2005/8/layout/vList5"/>
    <dgm:cxn modelId="{2CB43B82-496E-4D27-BDAD-8D66E23C0B84}" type="presParOf" srcId="{E1CC625B-0A31-4A39-B1CF-5C14DF383ACF}" destId="{2C0F2B43-1731-40D6-B541-9F47FC164DFF}" srcOrd="1" destOrd="0" presId="urn:microsoft.com/office/officeart/2005/8/layout/vList5"/>
    <dgm:cxn modelId="{203D8DD2-FFD1-441C-9216-CBD39A42B688}" type="presParOf" srcId="{44365BEF-4419-4456-8480-27BB9FDFE020}" destId="{69B51C0B-36B6-4ABF-84C9-E6BC6A714355}" srcOrd="1" destOrd="0" presId="urn:microsoft.com/office/officeart/2005/8/layout/vList5"/>
    <dgm:cxn modelId="{24B435AE-B315-436F-8641-32F834CA972B}" type="presParOf" srcId="{44365BEF-4419-4456-8480-27BB9FDFE020}" destId="{656163DB-4359-4C87-A547-177113F45C39}" srcOrd="2" destOrd="0" presId="urn:microsoft.com/office/officeart/2005/8/layout/vList5"/>
    <dgm:cxn modelId="{5B9236D3-FE9E-4501-A1BD-9FBB14AA1EBB}" type="presParOf" srcId="{656163DB-4359-4C87-A547-177113F45C39}" destId="{CBB5C08B-7B0C-42F6-AC38-A071D00E9471}" srcOrd="0" destOrd="0" presId="urn:microsoft.com/office/officeart/2005/8/layout/vList5"/>
    <dgm:cxn modelId="{C588272E-3F7E-43F6-9D05-4EA51E05D347}" type="presParOf" srcId="{656163DB-4359-4C87-A547-177113F45C39}" destId="{86E192FC-DD7F-4527-9FF3-145F13D21FDE}" srcOrd="1" destOrd="0" presId="urn:microsoft.com/office/officeart/2005/8/layout/vList5"/>
    <dgm:cxn modelId="{D2E090CF-E0E4-4323-B7A0-AF989D4EB6A6}" type="presParOf" srcId="{44365BEF-4419-4456-8480-27BB9FDFE020}" destId="{75094D3B-099A-41B9-B9E3-B679A9CC4844}" srcOrd="3" destOrd="0" presId="urn:microsoft.com/office/officeart/2005/8/layout/vList5"/>
    <dgm:cxn modelId="{63CD04FA-7433-4A06-B46B-4997BA24E552}" type="presParOf" srcId="{44365BEF-4419-4456-8480-27BB9FDFE020}" destId="{E69254B2-3DB4-43FF-AF60-6395EEF276E2}" srcOrd="4" destOrd="0" presId="urn:microsoft.com/office/officeart/2005/8/layout/vList5"/>
    <dgm:cxn modelId="{628DDED4-3EF3-4FCA-B079-21FA2AC41FB7}" type="presParOf" srcId="{E69254B2-3DB4-43FF-AF60-6395EEF276E2}" destId="{84402299-A1EB-4972-B582-628EDEC5F34B}" srcOrd="0" destOrd="0" presId="urn:microsoft.com/office/officeart/2005/8/layout/vList5"/>
    <dgm:cxn modelId="{5749F46E-AB44-4738-B61F-FE7CB68F00BB}" type="presParOf" srcId="{E69254B2-3DB4-43FF-AF60-6395EEF276E2}" destId="{7482DB92-3295-4400-B1AE-ACC9CD81880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FDFF7D-9F7C-4D09-A84F-70EC9C4310E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a-DK"/>
        </a:p>
      </dgm:t>
    </dgm:pt>
    <dgm:pt modelId="{FAE9AD93-98CB-473E-8145-162E368B00C2}">
      <dgm:prSet phldrT="[Tekst]"/>
      <dgm:spPr/>
      <dgm:t>
        <a:bodyPr/>
        <a:lstStyle/>
        <a:p>
          <a:r>
            <a:rPr lang="da-DK"/>
            <a:t>Indhente viden</a:t>
          </a:r>
        </a:p>
      </dgm:t>
    </dgm:pt>
    <dgm:pt modelId="{BC6BBE35-7E4B-407D-B787-97AEADE4226B}" type="parTrans" cxnId="{8C002981-5BAE-4B7A-8BDB-25BFB7CA3C0A}">
      <dgm:prSet/>
      <dgm:spPr/>
      <dgm:t>
        <a:bodyPr/>
        <a:lstStyle/>
        <a:p>
          <a:endParaRPr lang="da-DK"/>
        </a:p>
      </dgm:t>
    </dgm:pt>
    <dgm:pt modelId="{D6B6907B-9A90-4CCB-96A4-B25221AEFF4E}" type="sibTrans" cxnId="{8C002981-5BAE-4B7A-8BDB-25BFB7CA3C0A}">
      <dgm:prSet/>
      <dgm:spPr/>
      <dgm:t>
        <a:bodyPr/>
        <a:lstStyle/>
        <a:p>
          <a:endParaRPr lang="da-DK"/>
        </a:p>
      </dgm:t>
    </dgm:pt>
    <dgm:pt modelId="{D1B8B096-DBDB-4FF0-9C51-496E57C4E703}">
      <dgm:prSet phldrT="[Tekst]"/>
      <dgm:spPr/>
      <dgm:t>
        <a:bodyPr/>
        <a:lstStyle/>
        <a:p>
          <a:r>
            <a:rPr lang="da-DK"/>
            <a:t>Sygeplejersken bruger portøren som spejl for at få viden om patientens reaktioner</a:t>
          </a:r>
        </a:p>
      </dgm:t>
    </dgm:pt>
    <dgm:pt modelId="{28E2BC4C-BCDD-48BF-8F6F-07B40B023B50}" type="parTrans" cxnId="{F6A9D86F-71F2-40AF-8F04-E88947147E76}">
      <dgm:prSet/>
      <dgm:spPr/>
      <dgm:t>
        <a:bodyPr/>
        <a:lstStyle/>
        <a:p>
          <a:endParaRPr lang="da-DK"/>
        </a:p>
      </dgm:t>
    </dgm:pt>
    <dgm:pt modelId="{05F233F9-6F40-4956-A5E8-74D9360EDBC3}" type="sibTrans" cxnId="{F6A9D86F-71F2-40AF-8F04-E88947147E76}">
      <dgm:prSet/>
      <dgm:spPr/>
      <dgm:t>
        <a:bodyPr/>
        <a:lstStyle/>
        <a:p>
          <a:endParaRPr lang="da-DK"/>
        </a:p>
      </dgm:t>
    </dgm:pt>
    <dgm:pt modelId="{18BA4938-DA08-44C7-8C9A-9A746D8577F6}">
      <dgm:prSet phldrT="[Tekst]"/>
      <dgm:spPr/>
      <dgm:t>
        <a:bodyPr/>
        <a:lstStyle/>
        <a:p>
          <a:r>
            <a:rPr lang="da-DK"/>
            <a:t>Uddelegering</a:t>
          </a:r>
        </a:p>
      </dgm:t>
    </dgm:pt>
    <dgm:pt modelId="{64083C79-9783-479E-934B-6A1E0950509D}" type="parTrans" cxnId="{89C4D802-AEFB-497E-B77F-4D6B0CD893E6}">
      <dgm:prSet/>
      <dgm:spPr/>
      <dgm:t>
        <a:bodyPr/>
        <a:lstStyle/>
        <a:p>
          <a:endParaRPr lang="da-DK"/>
        </a:p>
      </dgm:t>
    </dgm:pt>
    <dgm:pt modelId="{56B972EB-63AC-4D01-8092-9A0C8C369B02}" type="sibTrans" cxnId="{89C4D802-AEFB-497E-B77F-4D6B0CD893E6}">
      <dgm:prSet/>
      <dgm:spPr/>
      <dgm:t>
        <a:bodyPr/>
        <a:lstStyle/>
        <a:p>
          <a:endParaRPr lang="da-DK"/>
        </a:p>
      </dgm:t>
    </dgm:pt>
    <dgm:pt modelId="{E53C8C47-1E19-4737-8295-2AE9B7B90464}">
      <dgm:prSet phldrT="[Tekst]"/>
      <dgm:spPr/>
      <dgm:t>
        <a:bodyPr/>
        <a:lstStyle/>
        <a:p>
          <a:r>
            <a:rPr lang="da-DK"/>
            <a:t>Sygeplejersken uddelegerer opgaver til portørerne, som hun ikke selv kan udføre pga placering</a:t>
          </a:r>
        </a:p>
      </dgm:t>
    </dgm:pt>
    <dgm:pt modelId="{C4FF6107-2651-4D80-BDAD-E41DB1454E0B}" type="parTrans" cxnId="{2777B913-C8E9-4F03-AEB5-53F941CFE37D}">
      <dgm:prSet/>
      <dgm:spPr/>
      <dgm:t>
        <a:bodyPr/>
        <a:lstStyle/>
        <a:p>
          <a:endParaRPr lang="da-DK"/>
        </a:p>
      </dgm:t>
    </dgm:pt>
    <dgm:pt modelId="{5D18EE8D-1860-4ACF-9A6A-44BAE867B4E2}" type="sibTrans" cxnId="{2777B913-C8E9-4F03-AEB5-53F941CFE37D}">
      <dgm:prSet/>
      <dgm:spPr/>
      <dgm:t>
        <a:bodyPr/>
        <a:lstStyle/>
        <a:p>
          <a:endParaRPr lang="da-DK"/>
        </a:p>
      </dgm:t>
    </dgm:pt>
    <dgm:pt modelId="{531D4FB9-6D81-4D1D-873D-CAE1DD92950F}">
      <dgm:prSet phldrT="[Tekst]"/>
      <dgm:spPr/>
      <dgm:t>
        <a:bodyPr/>
        <a:lstStyle/>
        <a:p>
          <a:r>
            <a:rPr lang="da-DK"/>
            <a:t>Berøring</a:t>
          </a:r>
        </a:p>
      </dgm:t>
    </dgm:pt>
    <dgm:pt modelId="{60AF127D-7CA2-4873-80BA-05C4623D93B0}" type="parTrans" cxnId="{8BE8BE04-7BAA-487B-95C8-C00C438F7569}">
      <dgm:prSet/>
      <dgm:spPr/>
      <dgm:t>
        <a:bodyPr/>
        <a:lstStyle/>
        <a:p>
          <a:endParaRPr lang="da-DK"/>
        </a:p>
      </dgm:t>
    </dgm:pt>
    <dgm:pt modelId="{960FF367-79C0-4BC4-AE45-85B9EE7B1CD2}" type="sibTrans" cxnId="{8BE8BE04-7BAA-487B-95C8-C00C438F7569}">
      <dgm:prSet/>
      <dgm:spPr/>
      <dgm:t>
        <a:bodyPr/>
        <a:lstStyle/>
        <a:p>
          <a:endParaRPr lang="da-DK"/>
        </a:p>
      </dgm:t>
    </dgm:pt>
    <dgm:pt modelId="{C25A9E9C-0912-4DAC-A613-CD615AB60A60}">
      <dgm:prSet phldrT="[Tekst]"/>
      <dgm:spPr/>
      <dgm:t>
        <a:bodyPr/>
        <a:lstStyle/>
        <a:p>
          <a:r>
            <a:rPr lang="da-DK" dirty="0"/>
            <a:t>Sygeplejersken er fysisk i kontakt med patienten for at støtte </a:t>
          </a:r>
          <a:r>
            <a:rPr lang="da-DK" dirty="0" smtClean="0"/>
            <a:t>kontakten og kommunikationen</a:t>
          </a:r>
          <a:endParaRPr lang="da-DK" dirty="0"/>
        </a:p>
      </dgm:t>
    </dgm:pt>
    <dgm:pt modelId="{123F13CE-F179-49F7-BF02-095643242795}" type="parTrans" cxnId="{26DAF4D8-EE84-4467-9D64-19223A4C4950}">
      <dgm:prSet/>
      <dgm:spPr/>
      <dgm:t>
        <a:bodyPr/>
        <a:lstStyle/>
        <a:p>
          <a:endParaRPr lang="da-DK"/>
        </a:p>
      </dgm:t>
    </dgm:pt>
    <dgm:pt modelId="{D7C9EC12-1376-415C-92B7-582F2CB65F3B}" type="sibTrans" cxnId="{26DAF4D8-EE84-4467-9D64-19223A4C4950}">
      <dgm:prSet/>
      <dgm:spPr/>
      <dgm:t>
        <a:bodyPr/>
        <a:lstStyle/>
        <a:p>
          <a:endParaRPr lang="da-DK"/>
        </a:p>
      </dgm:t>
    </dgm:pt>
    <dgm:pt modelId="{D83E17E3-4F8E-41CD-BEF9-6CEE016ADA34}">
      <dgm:prSet phldrT="[Tekst]"/>
      <dgm:spPr/>
      <dgm:t>
        <a:bodyPr/>
        <a:lstStyle/>
        <a:p>
          <a:r>
            <a:rPr lang="da-DK" b="1" dirty="0"/>
            <a:t>Sygeplejersken kommunikerer og evaluerer med patienten undervejs</a:t>
          </a:r>
        </a:p>
      </dgm:t>
    </dgm:pt>
    <dgm:pt modelId="{2B186B15-C555-4296-B4C9-BA792BCD66E8}" type="parTrans" cxnId="{A0F95210-5ED2-47D1-8AC8-595C82528B09}">
      <dgm:prSet/>
      <dgm:spPr/>
      <dgm:t>
        <a:bodyPr/>
        <a:lstStyle/>
        <a:p>
          <a:endParaRPr lang="da-DK"/>
        </a:p>
      </dgm:t>
    </dgm:pt>
    <dgm:pt modelId="{A77DA36B-5A36-407A-A41A-ED4EC27D9D03}" type="sibTrans" cxnId="{A0F95210-5ED2-47D1-8AC8-595C82528B09}">
      <dgm:prSet/>
      <dgm:spPr/>
      <dgm:t>
        <a:bodyPr/>
        <a:lstStyle/>
        <a:p>
          <a:endParaRPr lang="da-DK"/>
        </a:p>
      </dgm:t>
    </dgm:pt>
    <dgm:pt modelId="{B68E49EA-10CC-4602-888C-9294485E2BE0}">
      <dgm:prSet phldrT="[Tekst]"/>
      <dgm:spPr/>
      <dgm:t>
        <a:bodyPr/>
        <a:lstStyle/>
        <a:p>
          <a:endParaRPr lang="da-DK"/>
        </a:p>
      </dgm:t>
    </dgm:pt>
    <dgm:pt modelId="{9FF8AC83-D4FF-471B-9C8F-1294612C1034}" type="parTrans" cxnId="{2585538D-70AE-4E0D-BBB0-6C5B698F3AC0}">
      <dgm:prSet/>
      <dgm:spPr/>
      <dgm:t>
        <a:bodyPr/>
        <a:lstStyle/>
        <a:p>
          <a:endParaRPr lang="da-DK"/>
        </a:p>
      </dgm:t>
    </dgm:pt>
    <dgm:pt modelId="{8B54A19C-6182-461C-B5E2-6CA35318A223}" type="sibTrans" cxnId="{2585538D-70AE-4E0D-BBB0-6C5B698F3AC0}">
      <dgm:prSet/>
      <dgm:spPr/>
      <dgm:t>
        <a:bodyPr/>
        <a:lstStyle/>
        <a:p>
          <a:endParaRPr lang="da-DK"/>
        </a:p>
      </dgm:t>
    </dgm:pt>
    <dgm:pt modelId="{3427B236-9BB9-4B04-AC03-23B3A1928288}">
      <dgm:prSet phldrT="[Tekst]"/>
      <dgm:spPr/>
      <dgm:t>
        <a:bodyPr/>
        <a:lstStyle/>
        <a:p>
          <a:r>
            <a:rPr lang="da-DK" dirty="0"/>
            <a:t>Sygeplejersken observerer patientens respons på opfordringer</a:t>
          </a:r>
        </a:p>
      </dgm:t>
    </dgm:pt>
    <dgm:pt modelId="{93A0EA0B-ED4C-44D6-A4FD-963BEB61AFF8}" type="sibTrans" cxnId="{C1260F96-96AA-4FDA-AD01-92D5829EBAA0}">
      <dgm:prSet/>
      <dgm:spPr/>
      <dgm:t>
        <a:bodyPr/>
        <a:lstStyle/>
        <a:p>
          <a:endParaRPr lang="da-DK"/>
        </a:p>
      </dgm:t>
    </dgm:pt>
    <dgm:pt modelId="{E7290712-BB32-4F6E-89DB-6B3EBDD91EA6}" type="parTrans" cxnId="{C1260F96-96AA-4FDA-AD01-92D5829EBAA0}">
      <dgm:prSet/>
      <dgm:spPr/>
      <dgm:t>
        <a:bodyPr/>
        <a:lstStyle/>
        <a:p>
          <a:endParaRPr lang="da-DK"/>
        </a:p>
      </dgm:t>
    </dgm:pt>
    <dgm:pt modelId="{44365BEF-4419-4456-8480-27BB9FDFE020}" type="pres">
      <dgm:prSet presAssocID="{87FDFF7D-9F7C-4D09-A84F-70EC9C4310EF}" presName="Name0" presStyleCnt="0">
        <dgm:presLayoutVars>
          <dgm:dir/>
          <dgm:animLvl val="lvl"/>
          <dgm:resizeHandles val="exact"/>
        </dgm:presLayoutVars>
      </dgm:prSet>
      <dgm:spPr/>
      <dgm:t>
        <a:bodyPr/>
        <a:lstStyle/>
        <a:p>
          <a:endParaRPr lang="da-DK"/>
        </a:p>
      </dgm:t>
    </dgm:pt>
    <dgm:pt modelId="{E1CC625B-0A31-4A39-B1CF-5C14DF383ACF}" type="pres">
      <dgm:prSet presAssocID="{FAE9AD93-98CB-473E-8145-162E368B00C2}" presName="linNode" presStyleCnt="0"/>
      <dgm:spPr/>
    </dgm:pt>
    <dgm:pt modelId="{DF4FDB7B-10DC-42CC-A638-076CDAE74D78}" type="pres">
      <dgm:prSet presAssocID="{FAE9AD93-98CB-473E-8145-162E368B00C2}" presName="parentText" presStyleLbl="node1" presStyleIdx="0" presStyleCnt="3">
        <dgm:presLayoutVars>
          <dgm:chMax val="1"/>
          <dgm:bulletEnabled val="1"/>
        </dgm:presLayoutVars>
      </dgm:prSet>
      <dgm:spPr/>
      <dgm:t>
        <a:bodyPr/>
        <a:lstStyle/>
        <a:p>
          <a:endParaRPr lang="da-DK"/>
        </a:p>
      </dgm:t>
    </dgm:pt>
    <dgm:pt modelId="{2C0F2B43-1731-40D6-B541-9F47FC164DFF}" type="pres">
      <dgm:prSet presAssocID="{FAE9AD93-98CB-473E-8145-162E368B00C2}" presName="descendantText" presStyleLbl="alignAccFollowNode1" presStyleIdx="0" presStyleCnt="3">
        <dgm:presLayoutVars>
          <dgm:bulletEnabled val="1"/>
        </dgm:presLayoutVars>
      </dgm:prSet>
      <dgm:spPr/>
      <dgm:t>
        <a:bodyPr/>
        <a:lstStyle/>
        <a:p>
          <a:endParaRPr lang="da-DK"/>
        </a:p>
      </dgm:t>
    </dgm:pt>
    <dgm:pt modelId="{69B51C0B-36B6-4ABF-84C9-E6BC6A714355}" type="pres">
      <dgm:prSet presAssocID="{D6B6907B-9A90-4CCB-96A4-B25221AEFF4E}" presName="sp" presStyleCnt="0"/>
      <dgm:spPr/>
    </dgm:pt>
    <dgm:pt modelId="{656163DB-4359-4C87-A547-177113F45C39}" type="pres">
      <dgm:prSet presAssocID="{18BA4938-DA08-44C7-8C9A-9A746D8577F6}" presName="linNode" presStyleCnt="0"/>
      <dgm:spPr/>
    </dgm:pt>
    <dgm:pt modelId="{CBB5C08B-7B0C-42F6-AC38-A071D00E9471}" type="pres">
      <dgm:prSet presAssocID="{18BA4938-DA08-44C7-8C9A-9A746D8577F6}" presName="parentText" presStyleLbl="node1" presStyleIdx="1" presStyleCnt="3">
        <dgm:presLayoutVars>
          <dgm:chMax val="1"/>
          <dgm:bulletEnabled val="1"/>
        </dgm:presLayoutVars>
      </dgm:prSet>
      <dgm:spPr/>
      <dgm:t>
        <a:bodyPr/>
        <a:lstStyle/>
        <a:p>
          <a:endParaRPr lang="da-DK"/>
        </a:p>
      </dgm:t>
    </dgm:pt>
    <dgm:pt modelId="{86E192FC-DD7F-4527-9FF3-145F13D21FDE}" type="pres">
      <dgm:prSet presAssocID="{18BA4938-DA08-44C7-8C9A-9A746D8577F6}" presName="descendantText" presStyleLbl="alignAccFollowNode1" presStyleIdx="1" presStyleCnt="3">
        <dgm:presLayoutVars>
          <dgm:bulletEnabled val="1"/>
        </dgm:presLayoutVars>
      </dgm:prSet>
      <dgm:spPr/>
      <dgm:t>
        <a:bodyPr/>
        <a:lstStyle/>
        <a:p>
          <a:endParaRPr lang="da-DK"/>
        </a:p>
      </dgm:t>
    </dgm:pt>
    <dgm:pt modelId="{75094D3B-099A-41B9-B9E3-B679A9CC4844}" type="pres">
      <dgm:prSet presAssocID="{56B972EB-63AC-4D01-8092-9A0C8C369B02}" presName="sp" presStyleCnt="0"/>
      <dgm:spPr/>
    </dgm:pt>
    <dgm:pt modelId="{E69254B2-3DB4-43FF-AF60-6395EEF276E2}" type="pres">
      <dgm:prSet presAssocID="{531D4FB9-6D81-4D1D-873D-CAE1DD92950F}" presName="linNode" presStyleCnt="0"/>
      <dgm:spPr/>
    </dgm:pt>
    <dgm:pt modelId="{84402299-A1EB-4972-B582-628EDEC5F34B}" type="pres">
      <dgm:prSet presAssocID="{531D4FB9-6D81-4D1D-873D-CAE1DD92950F}" presName="parentText" presStyleLbl="node1" presStyleIdx="2" presStyleCnt="3">
        <dgm:presLayoutVars>
          <dgm:chMax val="1"/>
          <dgm:bulletEnabled val="1"/>
        </dgm:presLayoutVars>
      </dgm:prSet>
      <dgm:spPr/>
      <dgm:t>
        <a:bodyPr/>
        <a:lstStyle/>
        <a:p>
          <a:endParaRPr lang="da-DK"/>
        </a:p>
      </dgm:t>
    </dgm:pt>
    <dgm:pt modelId="{7482DB92-3295-4400-B1AE-ACC9CD818805}" type="pres">
      <dgm:prSet presAssocID="{531D4FB9-6D81-4D1D-873D-CAE1DD92950F}" presName="descendantText" presStyleLbl="alignAccFollowNode1" presStyleIdx="2" presStyleCnt="3">
        <dgm:presLayoutVars>
          <dgm:bulletEnabled val="1"/>
        </dgm:presLayoutVars>
      </dgm:prSet>
      <dgm:spPr/>
      <dgm:t>
        <a:bodyPr/>
        <a:lstStyle/>
        <a:p>
          <a:endParaRPr lang="da-DK"/>
        </a:p>
      </dgm:t>
    </dgm:pt>
  </dgm:ptLst>
  <dgm:cxnLst>
    <dgm:cxn modelId="{3CEDC690-9409-4AC3-AC9A-7A50B999AF0D}" type="presOf" srcId="{FAE9AD93-98CB-473E-8145-162E368B00C2}" destId="{DF4FDB7B-10DC-42CC-A638-076CDAE74D78}" srcOrd="0" destOrd="0" presId="urn:microsoft.com/office/officeart/2005/8/layout/vList5"/>
    <dgm:cxn modelId="{E84CA7A8-1951-4B23-AA8B-794E2A30A103}" type="presOf" srcId="{D1B8B096-DBDB-4FF0-9C51-496E57C4E703}" destId="{2C0F2B43-1731-40D6-B541-9F47FC164DFF}" srcOrd="0" destOrd="0" presId="urn:microsoft.com/office/officeart/2005/8/layout/vList5"/>
    <dgm:cxn modelId="{8C002981-5BAE-4B7A-8BDB-25BFB7CA3C0A}" srcId="{87FDFF7D-9F7C-4D09-A84F-70EC9C4310EF}" destId="{FAE9AD93-98CB-473E-8145-162E368B00C2}" srcOrd="0" destOrd="0" parTransId="{BC6BBE35-7E4B-407D-B787-97AEADE4226B}" sibTransId="{D6B6907B-9A90-4CCB-96A4-B25221AEFF4E}"/>
    <dgm:cxn modelId="{9EC68D48-0C4A-48D7-B64A-ABB18586FFFF}" type="presOf" srcId="{B68E49EA-10CC-4602-888C-9294485E2BE0}" destId="{2C0F2B43-1731-40D6-B541-9F47FC164DFF}" srcOrd="0" destOrd="3" presId="urn:microsoft.com/office/officeart/2005/8/layout/vList5"/>
    <dgm:cxn modelId="{5E132A51-0CAC-42E7-A58E-CC5AAFD78644}" type="presOf" srcId="{C25A9E9C-0912-4DAC-A613-CD615AB60A60}" destId="{7482DB92-3295-4400-B1AE-ACC9CD818805}" srcOrd="0" destOrd="0" presId="urn:microsoft.com/office/officeart/2005/8/layout/vList5"/>
    <dgm:cxn modelId="{D17FC8A0-D699-4DE7-8BB4-F20654919B1D}" type="presOf" srcId="{531D4FB9-6D81-4D1D-873D-CAE1DD92950F}" destId="{84402299-A1EB-4972-B582-628EDEC5F34B}" srcOrd="0" destOrd="0" presId="urn:microsoft.com/office/officeart/2005/8/layout/vList5"/>
    <dgm:cxn modelId="{C1260F96-96AA-4FDA-AD01-92D5829EBAA0}" srcId="{FAE9AD93-98CB-473E-8145-162E368B00C2}" destId="{3427B236-9BB9-4B04-AC03-23B3A1928288}" srcOrd="2" destOrd="0" parTransId="{E7290712-BB32-4F6E-89DB-6B3EBDD91EA6}" sibTransId="{93A0EA0B-ED4C-44D6-A4FD-963BEB61AFF8}"/>
    <dgm:cxn modelId="{F6A9D86F-71F2-40AF-8F04-E88947147E76}" srcId="{FAE9AD93-98CB-473E-8145-162E368B00C2}" destId="{D1B8B096-DBDB-4FF0-9C51-496E57C4E703}" srcOrd="0" destOrd="0" parTransId="{28E2BC4C-BCDD-48BF-8F6F-07B40B023B50}" sibTransId="{05F233F9-6F40-4956-A5E8-74D9360EDBC3}"/>
    <dgm:cxn modelId="{0279248F-2C2F-4AE0-8A5A-FE4C5E5AFC96}" type="presOf" srcId="{E53C8C47-1E19-4737-8295-2AE9B7B90464}" destId="{86E192FC-DD7F-4527-9FF3-145F13D21FDE}" srcOrd="0" destOrd="0" presId="urn:microsoft.com/office/officeart/2005/8/layout/vList5"/>
    <dgm:cxn modelId="{28267F69-F782-4F9F-B6D3-09C1E5BB3798}" type="presOf" srcId="{87FDFF7D-9F7C-4D09-A84F-70EC9C4310EF}" destId="{44365BEF-4419-4456-8480-27BB9FDFE020}" srcOrd="0" destOrd="0" presId="urn:microsoft.com/office/officeart/2005/8/layout/vList5"/>
    <dgm:cxn modelId="{2777B913-C8E9-4F03-AEB5-53F941CFE37D}" srcId="{18BA4938-DA08-44C7-8C9A-9A746D8577F6}" destId="{E53C8C47-1E19-4737-8295-2AE9B7B90464}" srcOrd="0" destOrd="0" parTransId="{C4FF6107-2651-4D80-BDAD-E41DB1454E0B}" sibTransId="{5D18EE8D-1860-4ACF-9A6A-44BAE867B4E2}"/>
    <dgm:cxn modelId="{ED517F5E-FB8C-425B-8261-94B0D2FEF90E}" type="presOf" srcId="{18BA4938-DA08-44C7-8C9A-9A746D8577F6}" destId="{CBB5C08B-7B0C-42F6-AC38-A071D00E9471}" srcOrd="0" destOrd="0" presId="urn:microsoft.com/office/officeart/2005/8/layout/vList5"/>
    <dgm:cxn modelId="{89C4D802-AEFB-497E-B77F-4D6B0CD893E6}" srcId="{87FDFF7D-9F7C-4D09-A84F-70EC9C4310EF}" destId="{18BA4938-DA08-44C7-8C9A-9A746D8577F6}" srcOrd="1" destOrd="0" parTransId="{64083C79-9783-479E-934B-6A1E0950509D}" sibTransId="{56B972EB-63AC-4D01-8092-9A0C8C369B02}"/>
    <dgm:cxn modelId="{D6CF950E-32BF-4213-A4D0-F1C43538701A}" type="presOf" srcId="{D83E17E3-4F8E-41CD-BEF9-6CEE016ADA34}" destId="{2C0F2B43-1731-40D6-B541-9F47FC164DFF}" srcOrd="0" destOrd="1" presId="urn:microsoft.com/office/officeart/2005/8/layout/vList5"/>
    <dgm:cxn modelId="{0058C880-6088-4D8A-80EB-E2752187D736}" type="presOf" srcId="{3427B236-9BB9-4B04-AC03-23B3A1928288}" destId="{2C0F2B43-1731-40D6-B541-9F47FC164DFF}" srcOrd="0" destOrd="2" presId="urn:microsoft.com/office/officeart/2005/8/layout/vList5"/>
    <dgm:cxn modelId="{26DAF4D8-EE84-4467-9D64-19223A4C4950}" srcId="{531D4FB9-6D81-4D1D-873D-CAE1DD92950F}" destId="{C25A9E9C-0912-4DAC-A613-CD615AB60A60}" srcOrd="0" destOrd="0" parTransId="{123F13CE-F179-49F7-BF02-095643242795}" sibTransId="{D7C9EC12-1376-415C-92B7-582F2CB65F3B}"/>
    <dgm:cxn modelId="{2585538D-70AE-4E0D-BBB0-6C5B698F3AC0}" srcId="{FAE9AD93-98CB-473E-8145-162E368B00C2}" destId="{B68E49EA-10CC-4602-888C-9294485E2BE0}" srcOrd="3" destOrd="0" parTransId="{9FF8AC83-D4FF-471B-9C8F-1294612C1034}" sibTransId="{8B54A19C-6182-461C-B5E2-6CA35318A223}"/>
    <dgm:cxn modelId="{A0F95210-5ED2-47D1-8AC8-595C82528B09}" srcId="{FAE9AD93-98CB-473E-8145-162E368B00C2}" destId="{D83E17E3-4F8E-41CD-BEF9-6CEE016ADA34}" srcOrd="1" destOrd="0" parTransId="{2B186B15-C555-4296-B4C9-BA792BCD66E8}" sibTransId="{A77DA36B-5A36-407A-A41A-ED4EC27D9D03}"/>
    <dgm:cxn modelId="{8BE8BE04-7BAA-487B-95C8-C00C438F7569}" srcId="{87FDFF7D-9F7C-4D09-A84F-70EC9C4310EF}" destId="{531D4FB9-6D81-4D1D-873D-CAE1DD92950F}" srcOrd="2" destOrd="0" parTransId="{60AF127D-7CA2-4873-80BA-05C4623D93B0}" sibTransId="{960FF367-79C0-4BC4-AE45-85B9EE7B1CD2}"/>
    <dgm:cxn modelId="{03D81035-98F0-4E43-8B36-280C82CBD253}" type="presParOf" srcId="{44365BEF-4419-4456-8480-27BB9FDFE020}" destId="{E1CC625B-0A31-4A39-B1CF-5C14DF383ACF}" srcOrd="0" destOrd="0" presId="urn:microsoft.com/office/officeart/2005/8/layout/vList5"/>
    <dgm:cxn modelId="{70933204-C0B9-4229-BBFF-971F12344747}" type="presParOf" srcId="{E1CC625B-0A31-4A39-B1CF-5C14DF383ACF}" destId="{DF4FDB7B-10DC-42CC-A638-076CDAE74D78}" srcOrd="0" destOrd="0" presId="urn:microsoft.com/office/officeart/2005/8/layout/vList5"/>
    <dgm:cxn modelId="{64A5A0C0-7443-4F4F-BD7B-5FD18429090E}" type="presParOf" srcId="{E1CC625B-0A31-4A39-B1CF-5C14DF383ACF}" destId="{2C0F2B43-1731-40D6-B541-9F47FC164DFF}" srcOrd="1" destOrd="0" presId="urn:microsoft.com/office/officeart/2005/8/layout/vList5"/>
    <dgm:cxn modelId="{33841782-B9B6-4F19-A0BD-D26CF8CC788D}" type="presParOf" srcId="{44365BEF-4419-4456-8480-27BB9FDFE020}" destId="{69B51C0B-36B6-4ABF-84C9-E6BC6A714355}" srcOrd="1" destOrd="0" presId="urn:microsoft.com/office/officeart/2005/8/layout/vList5"/>
    <dgm:cxn modelId="{6186BB74-D29C-4886-AD6F-6F18CB2840C6}" type="presParOf" srcId="{44365BEF-4419-4456-8480-27BB9FDFE020}" destId="{656163DB-4359-4C87-A547-177113F45C39}" srcOrd="2" destOrd="0" presId="urn:microsoft.com/office/officeart/2005/8/layout/vList5"/>
    <dgm:cxn modelId="{637F7D59-EE83-4E0A-BF4A-D1777F84E281}" type="presParOf" srcId="{656163DB-4359-4C87-A547-177113F45C39}" destId="{CBB5C08B-7B0C-42F6-AC38-A071D00E9471}" srcOrd="0" destOrd="0" presId="urn:microsoft.com/office/officeart/2005/8/layout/vList5"/>
    <dgm:cxn modelId="{AFD51CE4-68D0-45FE-B01C-FFDF7D8891E4}" type="presParOf" srcId="{656163DB-4359-4C87-A547-177113F45C39}" destId="{86E192FC-DD7F-4527-9FF3-145F13D21FDE}" srcOrd="1" destOrd="0" presId="urn:microsoft.com/office/officeart/2005/8/layout/vList5"/>
    <dgm:cxn modelId="{AB73A1B3-3121-4603-A5CE-7964FC7CF5F9}" type="presParOf" srcId="{44365BEF-4419-4456-8480-27BB9FDFE020}" destId="{75094D3B-099A-41B9-B9E3-B679A9CC4844}" srcOrd="3" destOrd="0" presId="urn:microsoft.com/office/officeart/2005/8/layout/vList5"/>
    <dgm:cxn modelId="{D7753537-0E3B-4E65-8C06-8ECC41492DFA}" type="presParOf" srcId="{44365BEF-4419-4456-8480-27BB9FDFE020}" destId="{E69254B2-3DB4-43FF-AF60-6395EEF276E2}" srcOrd="4" destOrd="0" presId="urn:microsoft.com/office/officeart/2005/8/layout/vList5"/>
    <dgm:cxn modelId="{038E0D50-D3D3-40FB-AD72-2FD89FB4C9BA}" type="presParOf" srcId="{E69254B2-3DB4-43FF-AF60-6395EEF276E2}" destId="{84402299-A1EB-4972-B582-628EDEC5F34B}" srcOrd="0" destOrd="0" presId="urn:microsoft.com/office/officeart/2005/8/layout/vList5"/>
    <dgm:cxn modelId="{2B355C6D-8FB4-40D8-B59F-D30B71835ADF}" type="presParOf" srcId="{E69254B2-3DB4-43FF-AF60-6395EEF276E2}" destId="{7482DB92-3295-4400-B1AE-ACC9CD81880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120A1D-ABE9-4918-A50D-6BA55166F3B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a-DK"/>
        </a:p>
      </dgm:t>
    </dgm:pt>
    <dgm:pt modelId="{0028E9F1-3C9B-40BE-B432-65ABEE53AA2F}">
      <dgm:prSet phldrT="[Tekst]"/>
      <dgm:spPr/>
      <dgm:t>
        <a:bodyPr/>
        <a:lstStyle/>
        <a:p>
          <a:r>
            <a:rPr lang="da-DK"/>
            <a:t>Vurdér</a:t>
          </a:r>
        </a:p>
      </dgm:t>
    </dgm:pt>
    <dgm:pt modelId="{B8B6B558-F326-4742-8FE2-DB79B1975A8F}" type="parTrans" cxnId="{CCE76683-B519-4298-AC86-F1ED1D4F51D4}">
      <dgm:prSet/>
      <dgm:spPr/>
      <dgm:t>
        <a:bodyPr/>
        <a:lstStyle/>
        <a:p>
          <a:endParaRPr lang="da-DK"/>
        </a:p>
      </dgm:t>
    </dgm:pt>
    <dgm:pt modelId="{D6582E95-2773-4F17-81D9-7F2B8AF3A384}" type="sibTrans" cxnId="{CCE76683-B519-4298-AC86-F1ED1D4F51D4}">
      <dgm:prSet/>
      <dgm:spPr/>
      <dgm:t>
        <a:bodyPr/>
        <a:lstStyle/>
        <a:p>
          <a:endParaRPr lang="da-DK"/>
        </a:p>
      </dgm:t>
    </dgm:pt>
    <dgm:pt modelId="{7ED1231D-7DE5-401C-AEDC-210954F01ED4}">
      <dgm:prSet phldrT="[Tekst]"/>
      <dgm:spPr/>
      <dgm:t>
        <a:bodyPr/>
        <a:lstStyle/>
        <a:p>
          <a:r>
            <a:rPr lang="da-DK"/>
            <a:t>Kan min patient kommunikere verbalt?</a:t>
          </a:r>
        </a:p>
      </dgm:t>
    </dgm:pt>
    <dgm:pt modelId="{01D237D8-66A1-498D-8EAD-016456811828}" type="parTrans" cxnId="{AC0E5141-B5BA-477C-8EB4-1AD08483239F}">
      <dgm:prSet/>
      <dgm:spPr/>
      <dgm:t>
        <a:bodyPr/>
        <a:lstStyle/>
        <a:p>
          <a:endParaRPr lang="da-DK"/>
        </a:p>
      </dgm:t>
    </dgm:pt>
    <dgm:pt modelId="{9D8F58D3-CDB5-4A36-8661-AD696508804F}" type="sibTrans" cxnId="{AC0E5141-B5BA-477C-8EB4-1AD08483239F}">
      <dgm:prSet/>
      <dgm:spPr/>
      <dgm:t>
        <a:bodyPr/>
        <a:lstStyle/>
        <a:p>
          <a:endParaRPr lang="da-DK"/>
        </a:p>
      </dgm:t>
    </dgm:pt>
    <dgm:pt modelId="{1B555A6C-62A1-4828-ABB4-1930DE9D8602}">
      <dgm:prSet phldrT="[Tekst]"/>
      <dgm:spPr/>
      <dgm:t>
        <a:bodyPr/>
        <a:lstStyle/>
        <a:p>
          <a:r>
            <a:rPr lang="da-DK"/>
            <a:t>Vurdér og planlæg</a:t>
          </a:r>
        </a:p>
      </dgm:t>
    </dgm:pt>
    <dgm:pt modelId="{F219312B-0875-4056-B0E1-24E88D51BEAC}" type="parTrans" cxnId="{3E098496-D092-4C5A-A31F-0FF36678A76B}">
      <dgm:prSet/>
      <dgm:spPr/>
      <dgm:t>
        <a:bodyPr/>
        <a:lstStyle/>
        <a:p>
          <a:endParaRPr lang="da-DK"/>
        </a:p>
      </dgm:t>
    </dgm:pt>
    <dgm:pt modelId="{2E205FC1-3ABE-47B5-85E4-EDC33C436B0E}" type="sibTrans" cxnId="{3E098496-D092-4C5A-A31F-0FF36678A76B}">
      <dgm:prSet/>
      <dgm:spPr/>
      <dgm:t>
        <a:bodyPr/>
        <a:lstStyle/>
        <a:p>
          <a:endParaRPr lang="da-DK"/>
        </a:p>
      </dgm:t>
    </dgm:pt>
    <dgm:pt modelId="{3560AF46-7C83-4F3C-9809-B20BCA1181CD}">
      <dgm:prSet phldrT="[Tekst]"/>
      <dgm:spPr/>
      <dgm:t>
        <a:bodyPr/>
        <a:lstStyle/>
        <a:p>
          <a:r>
            <a:rPr lang="da-DK"/>
            <a:t>Kan jeg komme til at stå, så jeg er låst og ikke kan se patientens ansigt?</a:t>
          </a:r>
        </a:p>
      </dgm:t>
    </dgm:pt>
    <dgm:pt modelId="{34D20E9F-48B0-4127-81A2-5097805907C1}" type="parTrans" cxnId="{006D36D8-B617-43FE-BFD3-AFEF34C8684B}">
      <dgm:prSet/>
      <dgm:spPr/>
      <dgm:t>
        <a:bodyPr/>
        <a:lstStyle/>
        <a:p>
          <a:endParaRPr lang="da-DK"/>
        </a:p>
      </dgm:t>
    </dgm:pt>
    <dgm:pt modelId="{24836FF3-92A0-4FC9-8505-9A4EEA56A7A1}" type="sibTrans" cxnId="{006D36D8-B617-43FE-BFD3-AFEF34C8684B}">
      <dgm:prSet/>
      <dgm:spPr/>
      <dgm:t>
        <a:bodyPr/>
        <a:lstStyle/>
        <a:p>
          <a:endParaRPr lang="da-DK"/>
        </a:p>
      </dgm:t>
    </dgm:pt>
    <dgm:pt modelId="{53884428-58C2-4422-A80B-AB1A9770C3AB}">
      <dgm:prSet phldrT="[Tekst]"/>
      <dgm:spPr/>
      <dgm:t>
        <a:bodyPr/>
        <a:lstStyle/>
        <a:p>
          <a:r>
            <a:rPr lang="da-DK"/>
            <a:t>Hvis ja: Kan jeg gøre noget for at undgå det? Evt. få hjælp af en kollega?</a:t>
          </a:r>
        </a:p>
      </dgm:t>
    </dgm:pt>
    <dgm:pt modelId="{1E3DDF4C-B0AD-4527-9AB4-3D27BA8D3169}" type="parTrans" cxnId="{0CD2D95E-F75B-4050-9213-F07F17FBD66E}">
      <dgm:prSet/>
      <dgm:spPr/>
      <dgm:t>
        <a:bodyPr/>
        <a:lstStyle/>
        <a:p>
          <a:endParaRPr lang="da-DK"/>
        </a:p>
      </dgm:t>
    </dgm:pt>
    <dgm:pt modelId="{2CD5FF1B-99C5-4065-8ABB-CC64CBB02B7E}" type="sibTrans" cxnId="{0CD2D95E-F75B-4050-9213-F07F17FBD66E}">
      <dgm:prSet/>
      <dgm:spPr/>
      <dgm:t>
        <a:bodyPr/>
        <a:lstStyle/>
        <a:p>
          <a:endParaRPr lang="da-DK"/>
        </a:p>
      </dgm:t>
    </dgm:pt>
    <dgm:pt modelId="{C3E5DD4D-1853-4EBE-B06B-50A931C31EEA}">
      <dgm:prSet/>
      <dgm:spPr/>
      <dgm:t>
        <a:bodyPr/>
        <a:lstStyle/>
        <a:p>
          <a:r>
            <a:rPr lang="da-DK"/>
            <a:t>Handling</a:t>
          </a:r>
        </a:p>
      </dgm:t>
    </dgm:pt>
    <dgm:pt modelId="{62FCD305-D6F0-49EB-A5BE-9180BC8675C1}" type="parTrans" cxnId="{E6384BC6-1B4D-4326-A653-EF727EAE545F}">
      <dgm:prSet/>
      <dgm:spPr/>
      <dgm:t>
        <a:bodyPr/>
        <a:lstStyle/>
        <a:p>
          <a:endParaRPr lang="da-DK"/>
        </a:p>
      </dgm:t>
    </dgm:pt>
    <dgm:pt modelId="{E87F195D-E826-4F36-BF86-9F0357A92DEF}" type="sibTrans" cxnId="{E6384BC6-1B4D-4326-A653-EF727EAE545F}">
      <dgm:prSet/>
      <dgm:spPr/>
      <dgm:t>
        <a:bodyPr/>
        <a:lstStyle/>
        <a:p>
          <a:endParaRPr lang="da-DK"/>
        </a:p>
      </dgm:t>
    </dgm:pt>
    <dgm:pt modelId="{4A9FD0B1-3B30-4329-9CE0-B4DA074455B6}">
      <dgm:prSet/>
      <dgm:spPr/>
      <dgm:t>
        <a:bodyPr/>
        <a:lstStyle/>
        <a:p>
          <a:r>
            <a:rPr lang="da-DK"/>
            <a:t>Brug portøren som spejl til at observere patienten</a:t>
          </a:r>
        </a:p>
      </dgm:t>
    </dgm:pt>
    <dgm:pt modelId="{4E6293A9-DB57-42E1-B930-3B6C44137BA1}" type="parTrans" cxnId="{25276CA5-4B61-4DAE-B051-4DBC8B55F2E6}">
      <dgm:prSet/>
      <dgm:spPr/>
      <dgm:t>
        <a:bodyPr/>
        <a:lstStyle/>
        <a:p>
          <a:endParaRPr lang="da-DK"/>
        </a:p>
      </dgm:t>
    </dgm:pt>
    <dgm:pt modelId="{04D91B7F-BA9C-45E0-BC11-6CD222657DA4}" type="sibTrans" cxnId="{25276CA5-4B61-4DAE-B051-4DBC8B55F2E6}">
      <dgm:prSet/>
      <dgm:spPr/>
      <dgm:t>
        <a:bodyPr/>
        <a:lstStyle/>
        <a:p>
          <a:endParaRPr lang="da-DK"/>
        </a:p>
      </dgm:t>
    </dgm:pt>
    <dgm:pt modelId="{3E2F7A52-EDF5-4BDE-B43B-AEFAF280C33F}">
      <dgm:prSet/>
      <dgm:spPr/>
      <dgm:t>
        <a:bodyPr/>
        <a:lstStyle/>
        <a:p>
          <a:r>
            <a:rPr lang="da-DK"/>
            <a:t>Handling</a:t>
          </a:r>
        </a:p>
      </dgm:t>
    </dgm:pt>
    <dgm:pt modelId="{BCAA9263-D100-45CA-A253-591948CD82FE}" type="parTrans" cxnId="{A281ECEC-0B23-472B-A198-CAF792A9B3CF}">
      <dgm:prSet/>
      <dgm:spPr/>
      <dgm:t>
        <a:bodyPr/>
        <a:lstStyle/>
        <a:p>
          <a:endParaRPr lang="da-DK"/>
        </a:p>
      </dgm:t>
    </dgm:pt>
    <dgm:pt modelId="{138B5EB8-32B3-4CE8-A669-FBCB9BA2E602}" type="sibTrans" cxnId="{A281ECEC-0B23-472B-A198-CAF792A9B3CF}">
      <dgm:prSet/>
      <dgm:spPr/>
      <dgm:t>
        <a:bodyPr/>
        <a:lstStyle/>
        <a:p>
          <a:endParaRPr lang="da-DK"/>
        </a:p>
      </dgm:t>
    </dgm:pt>
    <dgm:pt modelId="{27B791C4-D2B6-4E54-A777-1C04276B5337}">
      <dgm:prSet/>
      <dgm:spPr/>
      <dgm:t>
        <a:bodyPr/>
        <a:lstStyle/>
        <a:p>
          <a:r>
            <a:rPr lang="da-DK"/>
            <a:t>Aflæs patientens kropssprog, flyt position undervejs, brug verbal og nonverbal kommunikation til at skabe tryghed og komfort</a:t>
          </a:r>
        </a:p>
      </dgm:t>
    </dgm:pt>
    <dgm:pt modelId="{74E9F987-4639-48F7-A5E9-D35C909DD37F}" type="parTrans" cxnId="{EDE286FD-970E-49E3-878B-A99E0AA38CC9}">
      <dgm:prSet/>
      <dgm:spPr/>
      <dgm:t>
        <a:bodyPr/>
        <a:lstStyle/>
        <a:p>
          <a:endParaRPr lang="da-DK"/>
        </a:p>
      </dgm:t>
    </dgm:pt>
    <dgm:pt modelId="{F3C76A38-DB7D-4C6A-BC6B-DC42BEEA9DAF}" type="sibTrans" cxnId="{EDE286FD-970E-49E3-878B-A99E0AA38CC9}">
      <dgm:prSet/>
      <dgm:spPr/>
      <dgm:t>
        <a:bodyPr/>
        <a:lstStyle/>
        <a:p>
          <a:endParaRPr lang="da-DK"/>
        </a:p>
      </dgm:t>
    </dgm:pt>
    <dgm:pt modelId="{86BDF7AA-714E-4AE1-AA55-FFFC93888429}">
      <dgm:prSet phldrT="[Tekst]"/>
      <dgm:spPr/>
      <dgm:t>
        <a:bodyPr/>
        <a:lstStyle/>
        <a:p>
          <a:r>
            <a:rPr lang="da-DK"/>
            <a:t>Hvor meget udstyr skal jeg have styr på undervejs?</a:t>
          </a:r>
        </a:p>
      </dgm:t>
    </dgm:pt>
    <dgm:pt modelId="{D8C1DB05-233F-4A86-9D8B-4DA382909FAD}" type="parTrans" cxnId="{70416DD3-8FCF-4DB9-95F9-FB4B51D79795}">
      <dgm:prSet/>
      <dgm:spPr/>
      <dgm:t>
        <a:bodyPr/>
        <a:lstStyle/>
        <a:p>
          <a:endParaRPr lang="da-DK"/>
        </a:p>
      </dgm:t>
    </dgm:pt>
    <dgm:pt modelId="{85B4C24C-181E-484B-95CD-8CE13E3E3D81}" type="sibTrans" cxnId="{70416DD3-8FCF-4DB9-95F9-FB4B51D79795}">
      <dgm:prSet/>
      <dgm:spPr/>
      <dgm:t>
        <a:bodyPr/>
        <a:lstStyle/>
        <a:p>
          <a:endParaRPr lang="da-DK"/>
        </a:p>
      </dgm:t>
    </dgm:pt>
    <dgm:pt modelId="{C979B0FD-85E9-4849-B7D3-EB2E4F5D839B}">
      <dgm:prSet phldrT="[Tekst]"/>
      <dgm:spPr/>
      <dgm:t>
        <a:bodyPr/>
        <a:lstStyle/>
        <a:p>
          <a:r>
            <a:rPr lang="da-DK"/>
            <a:t>Planlæg og aftal</a:t>
          </a:r>
        </a:p>
      </dgm:t>
    </dgm:pt>
    <dgm:pt modelId="{E1EBA6A8-3A1F-4E5B-B86B-67F865349653}" type="sibTrans" cxnId="{88314595-19E9-483F-8252-714523041B13}">
      <dgm:prSet/>
      <dgm:spPr/>
      <dgm:t>
        <a:bodyPr/>
        <a:lstStyle/>
        <a:p>
          <a:endParaRPr lang="da-DK"/>
        </a:p>
      </dgm:t>
    </dgm:pt>
    <dgm:pt modelId="{F2E25E6D-BD6E-4C2C-8E4D-A1C64BBF57A4}" type="parTrans" cxnId="{88314595-19E9-483F-8252-714523041B13}">
      <dgm:prSet/>
      <dgm:spPr/>
      <dgm:t>
        <a:bodyPr/>
        <a:lstStyle/>
        <a:p>
          <a:endParaRPr lang="da-DK"/>
        </a:p>
      </dgm:t>
    </dgm:pt>
    <dgm:pt modelId="{55D78101-315F-4911-B5EE-E4F9252F83BD}">
      <dgm:prSet/>
      <dgm:spPr/>
      <dgm:t>
        <a:bodyPr/>
        <a:lstStyle/>
        <a:p>
          <a:r>
            <a:rPr lang="da-DK"/>
            <a:t>Planlæg </a:t>
          </a:r>
        </a:p>
      </dgm:t>
    </dgm:pt>
    <dgm:pt modelId="{2F5D2C7F-C0DC-4143-9846-8BFB4B77B99B}" type="parTrans" cxnId="{E7A616FB-FDF6-4070-8FD5-85F9831ABF4F}">
      <dgm:prSet/>
      <dgm:spPr/>
      <dgm:t>
        <a:bodyPr/>
        <a:lstStyle/>
        <a:p>
          <a:endParaRPr lang="da-DK"/>
        </a:p>
      </dgm:t>
    </dgm:pt>
    <dgm:pt modelId="{0BE3E1FF-6ACD-4404-8AE9-2DDE82B5632C}" type="sibTrans" cxnId="{E7A616FB-FDF6-4070-8FD5-85F9831ABF4F}">
      <dgm:prSet/>
      <dgm:spPr/>
      <dgm:t>
        <a:bodyPr/>
        <a:lstStyle/>
        <a:p>
          <a:endParaRPr lang="da-DK"/>
        </a:p>
      </dgm:t>
    </dgm:pt>
    <dgm:pt modelId="{5D126517-3EE7-4865-B090-E835A2453465}">
      <dgm:prSet phldrT="[Tekst]"/>
      <dgm:spPr/>
      <dgm:t>
        <a:bodyPr/>
        <a:lstStyle/>
        <a:p>
          <a:r>
            <a:rPr lang="da-DK"/>
            <a:t>Aftal med portørerne hvordan mobiliseringen skal foregå</a:t>
          </a:r>
        </a:p>
      </dgm:t>
    </dgm:pt>
    <dgm:pt modelId="{6FE1E4D4-17D4-4FE5-A5B4-800C5D5E605F}" type="parTrans" cxnId="{3A09F482-FAB4-4D3C-A965-A03395CBD5A9}">
      <dgm:prSet/>
      <dgm:spPr/>
      <dgm:t>
        <a:bodyPr/>
        <a:lstStyle/>
        <a:p>
          <a:endParaRPr lang="da-DK"/>
        </a:p>
      </dgm:t>
    </dgm:pt>
    <dgm:pt modelId="{661D2C53-6A55-4A80-9A08-0FE22CC83878}" type="sibTrans" cxnId="{3A09F482-FAB4-4D3C-A965-A03395CBD5A9}">
      <dgm:prSet/>
      <dgm:spPr/>
      <dgm:t>
        <a:bodyPr/>
        <a:lstStyle/>
        <a:p>
          <a:endParaRPr lang="da-DK"/>
        </a:p>
      </dgm:t>
    </dgm:pt>
    <dgm:pt modelId="{08343086-D4BE-4C6B-97EE-F2FD70A686AC}">
      <dgm:prSet/>
      <dgm:spPr/>
      <dgm:t>
        <a:bodyPr/>
        <a:lstStyle/>
        <a:p>
          <a:r>
            <a:rPr lang="da-DK"/>
            <a:t>Aftal hvem der har den primære kommunikation med patienten</a:t>
          </a:r>
        </a:p>
      </dgm:t>
    </dgm:pt>
    <dgm:pt modelId="{FFF7D45E-830A-45DD-A6EC-E2AD7AE3C35A}" type="parTrans" cxnId="{28DFCAA7-81D8-46AF-B09A-AC04D0A834BC}">
      <dgm:prSet/>
      <dgm:spPr/>
      <dgm:t>
        <a:bodyPr/>
        <a:lstStyle/>
        <a:p>
          <a:endParaRPr lang="da-DK"/>
        </a:p>
      </dgm:t>
    </dgm:pt>
    <dgm:pt modelId="{B6BE3C3E-CDDF-4742-8DE9-DDB748332007}" type="sibTrans" cxnId="{28DFCAA7-81D8-46AF-B09A-AC04D0A834BC}">
      <dgm:prSet/>
      <dgm:spPr/>
      <dgm:t>
        <a:bodyPr/>
        <a:lstStyle/>
        <a:p>
          <a:endParaRPr lang="da-DK"/>
        </a:p>
      </dgm:t>
    </dgm:pt>
    <dgm:pt modelId="{2F177F73-B5A8-4FDE-899C-4AA5A28A2A79}">
      <dgm:prSet/>
      <dgm:spPr/>
      <dgm:t>
        <a:bodyPr/>
        <a:lstStyle/>
        <a:p>
          <a:r>
            <a:rPr lang="da-DK"/>
            <a:t>Hvis jeg ikke kan undgå at stå låst og ikke kan få hjælp, hvad kan jeg så gøre for at sikre, at patientens reaktioner ikke bliver overset</a:t>
          </a:r>
        </a:p>
      </dgm:t>
    </dgm:pt>
    <dgm:pt modelId="{C1790762-BCD0-4515-96E1-390EC2434108}" type="sibTrans" cxnId="{4C1E29D4-E6F8-4DF5-B255-15FECBC03CE5}">
      <dgm:prSet/>
      <dgm:spPr/>
      <dgm:t>
        <a:bodyPr/>
        <a:lstStyle/>
        <a:p>
          <a:endParaRPr lang="da-DK"/>
        </a:p>
      </dgm:t>
    </dgm:pt>
    <dgm:pt modelId="{83B6355B-CB89-402A-B47B-E28DF5F9A62D}" type="parTrans" cxnId="{4C1E29D4-E6F8-4DF5-B255-15FECBC03CE5}">
      <dgm:prSet/>
      <dgm:spPr/>
      <dgm:t>
        <a:bodyPr/>
        <a:lstStyle/>
        <a:p>
          <a:endParaRPr lang="da-DK"/>
        </a:p>
      </dgm:t>
    </dgm:pt>
    <dgm:pt modelId="{36AD7518-B97B-4931-8853-9EE9C4F4F610}" type="pres">
      <dgm:prSet presAssocID="{4E120A1D-ABE9-4918-A50D-6BA55166F3B7}" presName="linearFlow" presStyleCnt="0">
        <dgm:presLayoutVars>
          <dgm:dir/>
          <dgm:animLvl val="lvl"/>
          <dgm:resizeHandles val="exact"/>
        </dgm:presLayoutVars>
      </dgm:prSet>
      <dgm:spPr/>
      <dgm:t>
        <a:bodyPr/>
        <a:lstStyle/>
        <a:p>
          <a:endParaRPr lang="da-DK"/>
        </a:p>
      </dgm:t>
    </dgm:pt>
    <dgm:pt modelId="{553FAFF1-B1EC-4F0D-AD8C-296269195E92}" type="pres">
      <dgm:prSet presAssocID="{0028E9F1-3C9B-40BE-B432-65ABEE53AA2F}" presName="composite" presStyleCnt="0"/>
      <dgm:spPr/>
    </dgm:pt>
    <dgm:pt modelId="{CFE8B50A-BCF0-4626-AC93-F836245090AB}" type="pres">
      <dgm:prSet presAssocID="{0028E9F1-3C9B-40BE-B432-65ABEE53AA2F}" presName="parentText" presStyleLbl="alignNode1" presStyleIdx="0" presStyleCnt="6">
        <dgm:presLayoutVars>
          <dgm:chMax val="1"/>
          <dgm:bulletEnabled val="1"/>
        </dgm:presLayoutVars>
      </dgm:prSet>
      <dgm:spPr/>
      <dgm:t>
        <a:bodyPr/>
        <a:lstStyle/>
        <a:p>
          <a:endParaRPr lang="da-DK"/>
        </a:p>
      </dgm:t>
    </dgm:pt>
    <dgm:pt modelId="{AB0ED16F-8249-40AC-B693-85B11F177D8E}" type="pres">
      <dgm:prSet presAssocID="{0028E9F1-3C9B-40BE-B432-65ABEE53AA2F}" presName="descendantText" presStyleLbl="alignAcc1" presStyleIdx="0" presStyleCnt="6" custLinFactNeighborX="0">
        <dgm:presLayoutVars>
          <dgm:bulletEnabled val="1"/>
        </dgm:presLayoutVars>
      </dgm:prSet>
      <dgm:spPr/>
      <dgm:t>
        <a:bodyPr/>
        <a:lstStyle/>
        <a:p>
          <a:endParaRPr lang="da-DK"/>
        </a:p>
      </dgm:t>
    </dgm:pt>
    <dgm:pt modelId="{AA6D0C4A-5738-4ED5-821F-9B4F7831372F}" type="pres">
      <dgm:prSet presAssocID="{D6582E95-2773-4F17-81D9-7F2B8AF3A384}" presName="sp" presStyleCnt="0"/>
      <dgm:spPr/>
    </dgm:pt>
    <dgm:pt modelId="{4E807F7E-11F0-463D-935F-194BA4C40176}" type="pres">
      <dgm:prSet presAssocID="{1B555A6C-62A1-4828-ABB4-1930DE9D8602}" presName="composite" presStyleCnt="0"/>
      <dgm:spPr/>
    </dgm:pt>
    <dgm:pt modelId="{5BA119C7-E3B7-413A-A776-8E9A24749104}" type="pres">
      <dgm:prSet presAssocID="{1B555A6C-62A1-4828-ABB4-1930DE9D8602}" presName="parentText" presStyleLbl="alignNode1" presStyleIdx="1" presStyleCnt="6">
        <dgm:presLayoutVars>
          <dgm:chMax val="1"/>
          <dgm:bulletEnabled val="1"/>
        </dgm:presLayoutVars>
      </dgm:prSet>
      <dgm:spPr/>
      <dgm:t>
        <a:bodyPr/>
        <a:lstStyle/>
        <a:p>
          <a:endParaRPr lang="da-DK"/>
        </a:p>
      </dgm:t>
    </dgm:pt>
    <dgm:pt modelId="{ECC00443-6464-4055-ABC0-A3B1DDE82590}" type="pres">
      <dgm:prSet presAssocID="{1B555A6C-62A1-4828-ABB4-1930DE9D8602}" presName="descendantText" presStyleLbl="alignAcc1" presStyleIdx="1" presStyleCnt="6">
        <dgm:presLayoutVars>
          <dgm:bulletEnabled val="1"/>
        </dgm:presLayoutVars>
      </dgm:prSet>
      <dgm:spPr/>
      <dgm:t>
        <a:bodyPr/>
        <a:lstStyle/>
        <a:p>
          <a:endParaRPr lang="da-DK"/>
        </a:p>
      </dgm:t>
    </dgm:pt>
    <dgm:pt modelId="{59D72D83-206F-4615-BDE6-8C91D8D34640}" type="pres">
      <dgm:prSet presAssocID="{2E205FC1-3ABE-47B5-85E4-EDC33C436B0E}" presName="sp" presStyleCnt="0"/>
      <dgm:spPr/>
    </dgm:pt>
    <dgm:pt modelId="{24199F3B-41D6-4DA6-826D-E3A6D45E0187}" type="pres">
      <dgm:prSet presAssocID="{55D78101-315F-4911-B5EE-E4F9252F83BD}" presName="composite" presStyleCnt="0"/>
      <dgm:spPr/>
    </dgm:pt>
    <dgm:pt modelId="{204FA813-75A3-430B-A53B-5A1E970CFCF3}" type="pres">
      <dgm:prSet presAssocID="{55D78101-315F-4911-B5EE-E4F9252F83BD}" presName="parentText" presStyleLbl="alignNode1" presStyleIdx="2" presStyleCnt="6" custLinFactNeighborY="0">
        <dgm:presLayoutVars>
          <dgm:chMax val="1"/>
          <dgm:bulletEnabled val="1"/>
        </dgm:presLayoutVars>
      </dgm:prSet>
      <dgm:spPr/>
      <dgm:t>
        <a:bodyPr/>
        <a:lstStyle/>
        <a:p>
          <a:endParaRPr lang="da-DK"/>
        </a:p>
      </dgm:t>
    </dgm:pt>
    <dgm:pt modelId="{78894969-76CA-47FF-85F2-2B0577FBFCDA}" type="pres">
      <dgm:prSet presAssocID="{55D78101-315F-4911-B5EE-E4F9252F83BD}" presName="descendantText" presStyleLbl="alignAcc1" presStyleIdx="2" presStyleCnt="6">
        <dgm:presLayoutVars>
          <dgm:bulletEnabled val="1"/>
        </dgm:presLayoutVars>
      </dgm:prSet>
      <dgm:spPr/>
      <dgm:t>
        <a:bodyPr/>
        <a:lstStyle/>
        <a:p>
          <a:endParaRPr lang="da-DK"/>
        </a:p>
      </dgm:t>
    </dgm:pt>
    <dgm:pt modelId="{685C399A-3B77-45B2-9B09-2A20C5FB7114}" type="pres">
      <dgm:prSet presAssocID="{0BE3E1FF-6ACD-4404-8AE9-2DDE82B5632C}" presName="sp" presStyleCnt="0"/>
      <dgm:spPr/>
    </dgm:pt>
    <dgm:pt modelId="{4B030E0E-4147-4DBC-9A5A-A354796BD1F7}" type="pres">
      <dgm:prSet presAssocID="{C979B0FD-85E9-4849-B7D3-EB2E4F5D839B}" presName="composite" presStyleCnt="0"/>
      <dgm:spPr/>
    </dgm:pt>
    <dgm:pt modelId="{2A3FBD0C-317E-429E-A0B8-8A8D04ABE0B6}" type="pres">
      <dgm:prSet presAssocID="{C979B0FD-85E9-4849-B7D3-EB2E4F5D839B}" presName="parentText" presStyleLbl="alignNode1" presStyleIdx="3" presStyleCnt="6">
        <dgm:presLayoutVars>
          <dgm:chMax val="1"/>
          <dgm:bulletEnabled val="1"/>
        </dgm:presLayoutVars>
      </dgm:prSet>
      <dgm:spPr/>
      <dgm:t>
        <a:bodyPr/>
        <a:lstStyle/>
        <a:p>
          <a:endParaRPr lang="da-DK"/>
        </a:p>
      </dgm:t>
    </dgm:pt>
    <dgm:pt modelId="{8A667618-D024-4323-A753-8D435C193766}" type="pres">
      <dgm:prSet presAssocID="{C979B0FD-85E9-4849-B7D3-EB2E4F5D839B}" presName="descendantText" presStyleLbl="alignAcc1" presStyleIdx="3" presStyleCnt="6">
        <dgm:presLayoutVars>
          <dgm:bulletEnabled val="1"/>
        </dgm:presLayoutVars>
      </dgm:prSet>
      <dgm:spPr/>
      <dgm:t>
        <a:bodyPr/>
        <a:lstStyle/>
        <a:p>
          <a:endParaRPr lang="da-DK"/>
        </a:p>
      </dgm:t>
    </dgm:pt>
    <dgm:pt modelId="{A6D1B463-30CA-4B69-8ECF-1C0CAA3C7E0E}" type="pres">
      <dgm:prSet presAssocID="{E1EBA6A8-3A1F-4E5B-B86B-67F865349653}" presName="sp" presStyleCnt="0"/>
      <dgm:spPr/>
    </dgm:pt>
    <dgm:pt modelId="{EEBC84AA-47FD-4C67-ADAF-C1DF6049165E}" type="pres">
      <dgm:prSet presAssocID="{C3E5DD4D-1853-4EBE-B06B-50A931C31EEA}" presName="composite" presStyleCnt="0"/>
      <dgm:spPr/>
    </dgm:pt>
    <dgm:pt modelId="{BE8803BB-4794-4855-9650-63DF142347FF}" type="pres">
      <dgm:prSet presAssocID="{C3E5DD4D-1853-4EBE-B06B-50A931C31EEA}" presName="parentText" presStyleLbl="alignNode1" presStyleIdx="4" presStyleCnt="6">
        <dgm:presLayoutVars>
          <dgm:chMax val="1"/>
          <dgm:bulletEnabled val="1"/>
        </dgm:presLayoutVars>
      </dgm:prSet>
      <dgm:spPr/>
      <dgm:t>
        <a:bodyPr/>
        <a:lstStyle/>
        <a:p>
          <a:endParaRPr lang="da-DK"/>
        </a:p>
      </dgm:t>
    </dgm:pt>
    <dgm:pt modelId="{E263A6DB-FB41-4ABB-93D4-5C28B263CCEF}" type="pres">
      <dgm:prSet presAssocID="{C3E5DD4D-1853-4EBE-B06B-50A931C31EEA}" presName="descendantText" presStyleLbl="alignAcc1" presStyleIdx="4" presStyleCnt="6">
        <dgm:presLayoutVars>
          <dgm:bulletEnabled val="1"/>
        </dgm:presLayoutVars>
      </dgm:prSet>
      <dgm:spPr/>
      <dgm:t>
        <a:bodyPr/>
        <a:lstStyle/>
        <a:p>
          <a:endParaRPr lang="da-DK"/>
        </a:p>
      </dgm:t>
    </dgm:pt>
    <dgm:pt modelId="{FFDBC287-E91E-4170-9707-74A296F47B46}" type="pres">
      <dgm:prSet presAssocID="{E87F195D-E826-4F36-BF86-9F0357A92DEF}" presName="sp" presStyleCnt="0"/>
      <dgm:spPr/>
    </dgm:pt>
    <dgm:pt modelId="{F1AFA1FB-CB4A-45B3-8733-757B60692F10}" type="pres">
      <dgm:prSet presAssocID="{3E2F7A52-EDF5-4BDE-B43B-AEFAF280C33F}" presName="composite" presStyleCnt="0"/>
      <dgm:spPr/>
    </dgm:pt>
    <dgm:pt modelId="{05889F75-38D2-467B-9914-6C5BBC09B05B}" type="pres">
      <dgm:prSet presAssocID="{3E2F7A52-EDF5-4BDE-B43B-AEFAF280C33F}" presName="parentText" presStyleLbl="alignNode1" presStyleIdx="5" presStyleCnt="6">
        <dgm:presLayoutVars>
          <dgm:chMax val="1"/>
          <dgm:bulletEnabled val="1"/>
        </dgm:presLayoutVars>
      </dgm:prSet>
      <dgm:spPr/>
      <dgm:t>
        <a:bodyPr/>
        <a:lstStyle/>
        <a:p>
          <a:endParaRPr lang="da-DK"/>
        </a:p>
      </dgm:t>
    </dgm:pt>
    <dgm:pt modelId="{32AFDECE-10C6-4A83-91AA-65C5C14B2C1E}" type="pres">
      <dgm:prSet presAssocID="{3E2F7A52-EDF5-4BDE-B43B-AEFAF280C33F}" presName="descendantText" presStyleLbl="alignAcc1" presStyleIdx="5" presStyleCnt="6">
        <dgm:presLayoutVars>
          <dgm:bulletEnabled val="1"/>
        </dgm:presLayoutVars>
      </dgm:prSet>
      <dgm:spPr/>
      <dgm:t>
        <a:bodyPr/>
        <a:lstStyle/>
        <a:p>
          <a:endParaRPr lang="da-DK"/>
        </a:p>
      </dgm:t>
    </dgm:pt>
  </dgm:ptLst>
  <dgm:cxnLst>
    <dgm:cxn modelId="{2A7D5235-AEE2-4190-B76B-ED7371635DDF}" type="presOf" srcId="{1B555A6C-62A1-4828-ABB4-1930DE9D8602}" destId="{5BA119C7-E3B7-413A-A776-8E9A24749104}" srcOrd="0" destOrd="0" presId="urn:microsoft.com/office/officeart/2005/8/layout/chevron2"/>
    <dgm:cxn modelId="{CCE76683-B519-4298-AC86-F1ED1D4F51D4}" srcId="{4E120A1D-ABE9-4918-A50D-6BA55166F3B7}" destId="{0028E9F1-3C9B-40BE-B432-65ABEE53AA2F}" srcOrd="0" destOrd="0" parTransId="{B8B6B558-F326-4742-8FE2-DB79B1975A8F}" sibTransId="{D6582E95-2773-4F17-81D9-7F2B8AF3A384}"/>
    <dgm:cxn modelId="{A281ECEC-0B23-472B-A198-CAF792A9B3CF}" srcId="{4E120A1D-ABE9-4918-A50D-6BA55166F3B7}" destId="{3E2F7A52-EDF5-4BDE-B43B-AEFAF280C33F}" srcOrd="5" destOrd="0" parTransId="{BCAA9263-D100-45CA-A253-591948CD82FE}" sibTransId="{138B5EB8-32B3-4CE8-A669-FBCB9BA2E602}"/>
    <dgm:cxn modelId="{88314595-19E9-483F-8252-714523041B13}" srcId="{4E120A1D-ABE9-4918-A50D-6BA55166F3B7}" destId="{C979B0FD-85E9-4849-B7D3-EB2E4F5D839B}" srcOrd="3" destOrd="0" parTransId="{F2E25E6D-BD6E-4C2C-8E4D-A1C64BBF57A4}" sibTransId="{E1EBA6A8-3A1F-4E5B-B86B-67F865349653}"/>
    <dgm:cxn modelId="{AC0E5141-B5BA-477C-8EB4-1AD08483239F}" srcId="{0028E9F1-3C9B-40BE-B432-65ABEE53AA2F}" destId="{7ED1231D-7DE5-401C-AEDC-210954F01ED4}" srcOrd="0" destOrd="0" parTransId="{01D237D8-66A1-498D-8EAD-016456811828}" sibTransId="{9D8F58D3-CDB5-4A36-8661-AD696508804F}"/>
    <dgm:cxn modelId="{3E098496-D092-4C5A-A31F-0FF36678A76B}" srcId="{4E120A1D-ABE9-4918-A50D-6BA55166F3B7}" destId="{1B555A6C-62A1-4828-ABB4-1930DE9D8602}" srcOrd="1" destOrd="0" parTransId="{F219312B-0875-4056-B0E1-24E88D51BEAC}" sibTransId="{2E205FC1-3ABE-47B5-85E4-EDC33C436B0E}"/>
    <dgm:cxn modelId="{12CBDB9E-7BED-4879-92F9-8997069FAD65}" type="presOf" srcId="{7ED1231D-7DE5-401C-AEDC-210954F01ED4}" destId="{AB0ED16F-8249-40AC-B693-85B11F177D8E}" srcOrd="0" destOrd="0" presId="urn:microsoft.com/office/officeart/2005/8/layout/chevron2"/>
    <dgm:cxn modelId="{4C1E29D4-E6F8-4DF5-B255-15FECBC03CE5}" srcId="{55D78101-315F-4911-B5EE-E4F9252F83BD}" destId="{2F177F73-B5A8-4FDE-899C-4AA5A28A2A79}" srcOrd="0" destOrd="0" parTransId="{83B6355B-CB89-402A-B47B-E28DF5F9A62D}" sibTransId="{C1790762-BCD0-4515-96E1-390EC2434108}"/>
    <dgm:cxn modelId="{669857C5-7F79-4028-9D02-F32137506740}" type="presOf" srcId="{86BDF7AA-714E-4AE1-AA55-FFFC93888429}" destId="{AB0ED16F-8249-40AC-B693-85B11F177D8E}" srcOrd="0" destOrd="1" presId="urn:microsoft.com/office/officeart/2005/8/layout/chevron2"/>
    <dgm:cxn modelId="{70416DD3-8FCF-4DB9-95F9-FB4B51D79795}" srcId="{0028E9F1-3C9B-40BE-B432-65ABEE53AA2F}" destId="{86BDF7AA-714E-4AE1-AA55-FFFC93888429}" srcOrd="1" destOrd="0" parTransId="{D8C1DB05-233F-4A86-9D8B-4DA382909FAD}" sibTransId="{85B4C24C-181E-484B-95CD-8CE13E3E3D81}"/>
    <dgm:cxn modelId="{FD34CA04-95BF-465B-9CD8-77F62212DA27}" type="presOf" srcId="{53884428-58C2-4422-A80B-AB1A9770C3AB}" destId="{ECC00443-6464-4055-ABC0-A3B1DDE82590}" srcOrd="0" destOrd="1" presId="urn:microsoft.com/office/officeart/2005/8/layout/chevron2"/>
    <dgm:cxn modelId="{8F81AD5D-3198-4197-A195-3C08F6B58CB8}" type="presOf" srcId="{27B791C4-D2B6-4E54-A777-1C04276B5337}" destId="{32AFDECE-10C6-4A83-91AA-65C5C14B2C1E}" srcOrd="0" destOrd="0" presId="urn:microsoft.com/office/officeart/2005/8/layout/chevron2"/>
    <dgm:cxn modelId="{16695023-F7D2-4A4D-B841-A294DB07EAB6}" type="presOf" srcId="{2F177F73-B5A8-4FDE-899C-4AA5A28A2A79}" destId="{78894969-76CA-47FF-85F2-2B0577FBFCDA}" srcOrd="0" destOrd="0" presId="urn:microsoft.com/office/officeart/2005/8/layout/chevron2"/>
    <dgm:cxn modelId="{006D36D8-B617-43FE-BFD3-AFEF34C8684B}" srcId="{1B555A6C-62A1-4828-ABB4-1930DE9D8602}" destId="{3560AF46-7C83-4F3C-9809-B20BCA1181CD}" srcOrd="0" destOrd="0" parTransId="{34D20E9F-48B0-4127-81A2-5097805907C1}" sibTransId="{24836FF3-92A0-4FC9-8505-9A4EEA56A7A1}"/>
    <dgm:cxn modelId="{778A4526-5FBA-4E0E-A313-5F0A0C102EC6}" type="presOf" srcId="{5D126517-3EE7-4865-B090-E835A2453465}" destId="{8A667618-D024-4323-A753-8D435C193766}" srcOrd="0" destOrd="0" presId="urn:microsoft.com/office/officeart/2005/8/layout/chevron2"/>
    <dgm:cxn modelId="{3A09F482-FAB4-4D3C-A965-A03395CBD5A9}" srcId="{C979B0FD-85E9-4849-B7D3-EB2E4F5D839B}" destId="{5D126517-3EE7-4865-B090-E835A2453465}" srcOrd="0" destOrd="0" parTransId="{6FE1E4D4-17D4-4FE5-A5B4-800C5D5E605F}" sibTransId="{661D2C53-6A55-4A80-9A08-0FE22CC83878}"/>
    <dgm:cxn modelId="{77634B27-4245-42D3-933A-7F6324EAE2A4}" type="presOf" srcId="{C979B0FD-85E9-4849-B7D3-EB2E4F5D839B}" destId="{2A3FBD0C-317E-429E-A0B8-8A8D04ABE0B6}" srcOrd="0" destOrd="0" presId="urn:microsoft.com/office/officeart/2005/8/layout/chevron2"/>
    <dgm:cxn modelId="{0CD2D95E-F75B-4050-9213-F07F17FBD66E}" srcId="{1B555A6C-62A1-4828-ABB4-1930DE9D8602}" destId="{53884428-58C2-4422-A80B-AB1A9770C3AB}" srcOrd="1" destOrd="0" parTransId="{1E3DDF4C-B0AD-4527-9AB4-3D27BA8D3169}" sibTransId="{2CD5FF1B-99C5-4065-8ABB-CC64CBB02B7E}"/>
    <dgm:cxn modelId="{E6384BC6-1B4D-4326-A653-EF727EAE545F}" srcId="{4E120A1D-ABE9-4918-A50D-6BA55166F3B7}" destId="{C3E5DD4D-1853-4EBE-B06B-50A931C31EEA}" srcOrd="4" destOrd="0" parTransId="{62FCD305-D6F0-49EB-A5BE-9180BC8675C1}" sibTransId="{E87F195D-E826-4F36-BF86-9F0357A92DEF}"/>
    <dgm:cxn modelId="{E0C4B571-1CE2-4C5B-95BF-D9C31805CE4B}" type="presOf" srcId="{C3E5DD4D-1853-4EBE-B06B-50A931C31EEA}" destId="{BE8803BB-4794-4855-9650-63DF142347FF}" srcOrd="0" destOrd="0" presId="urn:microsoft.com/office/officeart/2005/8/layout/chevron2"/>
    <dgm:cxn modelId="{D39BB853-ED95-482C-8231-4D5C57FEE0CD}" type="presOf" srcId="{08343086-D4BE-4C6B-97EE-F2FD70A686AC}" destId="{8A667618-D024-4323-A753-8D435C193766}" srcOrd="0" destOrd="1" presId="urn:microsoft.com/office/officeart/2005/8/layout/chevron2"/>
    <dgm:cxn modelId="{A2874C68-9627-4B57-A022-C78710886958}" type="presOf" srcId="{4E120A1D-ABE9-4918-A50D-6BA55166F3B7}" destId="{36AD7518-B97B-4931-8853-9EE9C4F4F610}" srcOrd="0" destOrd="0" presId="urn:microsoft.com/office/officeart/2005/8/layout/chevron2"/>
    <dgm:cxn modelId="{E7A616FB-FDF6-4070-8FD5-85F9831ABF4F}" srcId="{4E120A1D-ABE9-4918-A50D-6BA55166F3B7}" destId="{55D78101-315F-4911-B5EE-E4F9252F83BD}" srcOrd="2" destOrd="0" parTransId="{2F5D2C7F-C0DC-4143-9846-8BFB4B77B99B}" sibTransId="{0BE3E1FF-6ACD-4404-8AE9-2DDE82B5632C}"/>
    <dgm:cxn modelId="{D033382B-D05D-4E3D-9681-EB74285AB1C0}" type="presOf" srcId="{3E2F7A52-EDF5-4BDE-B43B-AEFAF280C33F}" destId="{05889F75-38D2-467B-9914-6C5BBC09B05B}" srcOrd="0" destOrd="0" presId="urn:microsoft.com/office/officeart/2005/8/layout/chevron2"/>
    <dgm:cxn modelId="{25276CA5-4B61-4DAE-B051-4DBC8B55F2E6}" srcId="{C3E5DD4D-1853-4EBE-B06B-50A931C31EEA}" destId="{4A9FD0B1-3B30-4329-9CE0-B4DA074455B6}" srcOrd="0" destOrd="0" parTransId="{4E6293A9-DB57-42E1-B930-3B6C44137BA1}" sibTransId="{04D91B7F-BA9C-45E0-BC11-6CD222657DA4}"/>
    <dgm:cxn modelId="{6A22D5BA-8D03-416E-9750-65FB1E124CA7}" type="presOf" srcId="{0028E9F1-3C9B-40BE-B432-65ABEE53AA2F}" destId="{CFE8B50A-BCF0-4626-AC93-F836245090AB}" srcOrd="0" destOrd="0" presId="urn:microsoft.com/office/officeart/2005/8/layout/chevron2"/>
    <dgm:cxn modelId="{28DFCAA7-81D8-46AF-B09A-AC04D0A834BC}" srcId="{C979B0FD-85E9-4849-B7D3-EB2E4F5D839B}" destId="{08343086-D4BE-4C6B-97EE-F2FD70A686AC}" srcOrd="1" destOrd="0" parTransId="{FFF7D45E-830A-45DD-A6EC-E2AD7AE3C35A}" sibTransId="{B6BE3C3E-CDDF-4742-8DE9-DDB748332007}"/>
    <dgm:cxn modelId="{48305F69-EC73-4C52-864F-DA5B2B08968A}" type="presOf" srcId="{3560AF46-7C83-4F3C-9809-B20BCA1181CD}" destId="{ECC00443-6464-4055-ABC0-A3B1DDE82590}" srcOrd="0" destOrd="0" presId="urn:microsoft.com/office/officeart/2005/8/layout/chevron2"/>
    <dgm:cxn modelId="{EDE286FD-970E-49E3-878B-A99E0AA38CC9}" srcId="{3E2F7A52-EDF5-4BDE-B43B-AEFAF280C33F}" destId="{27B791C4-D2B6-4E54-A777-1C04276B5337}" srcOrd="0" destOrd="0" parTransId="{74E9F987-4639-48F7-A5E9-D35C909DD37F}" sibTransId="{F3C76A38-DB7D-4C6A-BC6B-DC42BEEA9DAF}"/>
    <dgm:cxn modelId="{29918ABF-46DF-4CD5-BBBD-57ED293DEDC4}" type="presOf" srcId="{55D78101-315F-4911-B5EE-E4F9252F83BD}" destId="{204FA813-75A3-430B-A53B-5A1E970CFCF3}" srcOrd="0" destOrd="0" presId="urn:microsoft.com/office/officeart/2005/8/layout/chevron2"/>
    <dgm:cxn modelId="{96AD78F3-BEE3-481E-9BAD-3997388C1C9F}" type="presOf" srcId="{4A9FD0B1-3B30-4329-9CE0-B4DA074455B6}" destId="{E263A6DB-FB41-4ABB-93D4-5C28B263CCEF}" srcOrd="0" destOrd="0" presId="urn:microsoft.com/office/officeart/2005/8/layout/chevron2"/>
    <dgm:cxn modelId="{E9E0CB06-E784-4DFE-A118-300B47FF3F93}" type="presParOf" srcId="{36AD7518-B97B-4931-8853-9EE9C4F4F610}" destId="{553FAFF1-B1EC-4F0D-AD8C-296269195E92}" srcOrd="0" destOrd="0" presId="urn:microsoft.com/office/officeart/2005/8/layout/chevron2"/>
    <dgm:cxn modelId="{AD8C3324-99F3-4A21-9764-C670C6C5F62A}" type="presParOf" srcId="{553FAFF1-B1EC-4F0D-AD8C-296269195E92}" destId="{CFE8B50A-BCF0-4626-AC93-F836245090AB}" srcOrd="0" destOrd="0" presId="urn:microsoft.com/office/officeart/2005/8/layout/chevron2"/>
    <dgm:cxn modelId="{743FAE15-1A16-4A2E-B17B-B2FAFA718A42}" type="presParOf" srcId="{553FAFF1-B1EC-4F0D-AD8C-296269195E92}" destId="{AB0ED16F-8249-40AC-B693-85B11F177D8E}" srcOrd="1" destOrd="0" presId="urn:microsoft.com/office/officeart/2005/8/layout/chevron2"/>
    <dgm:cxn modelId="{591101D6-3248-4E11-9F04-7CAF80F29B64}" type="presParOf" srcId="{36AD7518-B97B-4931-8853-9EE9C4F4F610}" destId="{AA6D0C4A-5738-4ED5-821F-9B4F7831372F}" srcOrd="1" destOrd="0" presId="urn:microsoft.com/office/officeart/2005/8/layout/chevron2"/>
    <dgm:cxn modelId="{8E013CC9-B2E3-4F12-85FE-5CDFCA3D8F32}" type="presParOf" srcId="{36AD7518-B97B-4931-8853-9EE9C4F4F610}" destId="{4E807F7E-11F0-463D-935F-194BA4C40176}" srcOrd="2" destOrd="0" presId="urn:microsoft.com/office/officeart/2005/8/layout/chevron2"/>
    <dgm:cxn modelId="{884F4640-00D0-4DD7-B540-073A60465936}" type="presParOf" srcId="{4E807F7E-11F0-463D-935F-194BA4C40176}" destId="{5BA119C7-E3B7-413A-A776-8E9A24749104}" srcOrd="0" destOrd="0" presId="urn:microsoft.com/office/officeart/2005/8/layout/chevron2"/>
    <dgm:cxn modelId="{6FAA8F20-8182-4770-A648-92D41938A07F}" type="presParOf" srcId="{4E807F7E-11F0-463D-935F-194BA4C40176}" destId="{ECC00443-6464-4055-ABC0-A3B1DDE82590}" srcOrd="1" destOrd="0" presId="urn:microsoft.com/office/officeart/2005/8/layout/chevron2"/>
    <dgm:cxn modelId="{7D2ED8F1-8968-4D97-9854-C781979AD060}" type="presParOf" srcId="{36AD7518-B97B-4931-8853-9EE9C4F4F610}" destId="{59D72D83-206F-4615-BDE6-8C91D8D34640}" srcOrd="3" destOrd="0" presId="urn:microsoft.com/office/officeart/2005/8/layout/chevron2"/>
    <dgm:cxn modelId="{809FD558-31ED-4867-9C97-6F261A6A06CC}" type="presParOf" srcId="{36AD7518-B97B-4931-8853-9EE9C4F4F610}" destId="{24199F3B-41D6-4DA6-826D-E3A6D45E0187}" srcOrd="4" destOrd="0" presId="urn:microsoft.com/office/officeart/2005/8/layout/chevron2"/>
    <dgm:cxn modelId="{43A28DAB-0956-40C0-81BC-2A9D42AFA284}" type="presParOf" srcId="{24199F3B-41D6-4DA6-826D-E3A6D45E0187}" destId="{204FA813-75A3-430B-A53B-5A1E970CFCF3}" srcOrd="0" destOrd="0" presId="urn:microsoft.com/office/officeart/2005/8/layout/chevron2"/>
    <dgm:cxn modelId="{6C147943-8E1F-4DED-A123-73ADBE7E4454}" type="presParOf" srcId="{24199F3B-41D6-4DA6-826D-E3A6D45E0187}" destId="{78894969-76CA-47FF-85F2-2B0577FBFCDA}" srcOrd="1" destOrd="0" presId="urn:microsoft.com/office/officeart/2005/8/layout/chevron2"/>
    <dgm:cxn modelId="{8ECF7E7F-B4C3-4F3E-BE1A-6EA6E6F0A80C}" type="presParOf" srcId="{36AD7518-B97B-4931-8853-9EE9C4F4F610}" destId="{685C399A-3B77-45B2-9B09-2A20C5FB7114}" srcOrd="5" destOrd="0" presId="urn:microsoft.com/office/officeart/2005/8/layout/chevron2"/>
    <dgm:cxn modelId="{F5F1FA24-F35B-4CB8-ACF7-1D678A81B278}" type="presParOf" srcId="{36AD7518-B97B-4931-8853-9EE9C4F4F610}" destId="{4B030E0E-4147-4DBC-9A5A-A354796BD1F7}" srcOrd="6" destOrd="0" presId="urn:microsoft.com/office/officeart/2005/8/layout/chevron2"/>
    <dgm:cxn modelId="{39206AE9-62D3-41C0-804E-A9A5DFAFBBF6}" type="presParOf" srcId="{4B030E0E-4147-4DBC-9A5A-A354796BD1F7}" destId="{2A3FBD0C-317E-429E-A0B8-8A8D04ABE0B6}" srcOrd="0" destOrd="0" presId="urn:microsoft.com/office/officeart/2005/8/layout/chevron2"/>
    <dgm:cxn modelId="{B45E9153-B1A2-4400-B0A1-F0EA56A2789B}" type="presParOf" srcId="{4B030E0E-4147-4DBC-9A5A-A354796BD1F7}" destId="{8A667618-D024-4323-A753-8D435C193766}" srcOrd="1" destOrd="0" presId="urn:microsoft.com/office/officeart/2005/8/layout/chevron2"/>
    <dgm:cxn modelId="{9FE2CD36-6F2C-4CEF-8BA6-922111FCFF19}" type="presParOf" srcId="{36AD7518-B97B-4931-8853-9EE9C4F4F610}" destId="{A6D1B463-30CA-4B69-8ECF-1C0CAA3C7E0E}" srcOrd="7" destOrd="0" presId="urn:microsoft.com/office/officeart/2005/8/layout/chevron2"/>
    <dgm:cxn modelId="{C3FBE7E2-67C9-4CA1-81AC-464B0891218D}" type="presParOf" srcId="{36AD7518-B97B-4931-8853-9EE9C4F4F610}" destId="{EEBC84AA-47FD-4C67-ADAF-C1DF6049165E}" srcOrd="8" destOrd="0" presId="urn:microsoft.com/office/officeart/2005/8/layout/chevron2"/>
    <dgm:cxn modelId="{F6553454-FA18-4FE3-90D5-70813BB43BBF}" type="presParOf" srcId="{EEBC84AA-47FD-4C67-ADAF-C1DF6049165E}" destId="{BE8803BB-4794-4855-9650-63DF142347FF}" srcOrd="0" destOrd="0" presId="urn:microsoft.com/office/officeart/2005/8/layout/chevron2"/>
    <dgm:cxn modelId="{5283D5EF-A746-4AFB-B355-7674CC4D8AD9}" type="presParOf" srcId="{EEBC84AA-47FD-4C67-ADAF-C1DF6049165E}" destId="{E263A6DB-FB41-4ABB-93D4-5C28B263CCEF}" srcOrd="1" destOrd="0" presId="urn:microsoft.com/office/officeart/2005/8/layout/chevron2"/>
    <dgm:cxn modelId="{B6665BAD-1939-4906-ACA5-D30C4AAE49F8}" type="presParOf" srcId="{36AD7518-B97B-4931-8853-9EE9C4F4F610}" destId="{FFDBC287-E91E-4170-9707-74A296F47B46}" srcOrd="9" destOrd="0" presId="urn:microsoft.com/office/officeart/2005/8/layout/chevron2"/>
    <dgm:cxn modelId="{3BEA1CB2-2E08-44F1-829D-D8894EBC21BB}" type="presParOf" srcId="{36AD7518-B97B-4931-8853-9EE9C4F4F610}" destId="{F1AFA1FB-CB4A-45B3-8733-757B60692F10}" srcOrd="10" destOrd="0" presId="urn:microsoft.com/office/officeart/2005/8/layout/chevron2"/>
    <dgm:cxn modelId="{8E7F82BB-68C1-4275-8FC6-9617BD17939D}" type="presParOf" srcId="{F1AFA1FB-CB4A-45B3-8733-757B60692F10}" destId="{05889F75-38D2-467B-9914-6C5BBC09B05B}" srcOrd="0" destOrd="0" presId="urn:microsoft.com/office/officeart/2005/8/layout/chevron2"/>
    <dgm:cxn modelId="{64DDF552-6B30-41E4-AE3D-9573E4859060}" type="presParOf" srcId="{F1AFA1FB-CB4A-45B3-8733-757B60692F10}" destId="{32AFDECE-10C6-4A83-91AA-65C5C14B2C1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D6598-8CF0-4513-BFD2-B2544ECD07F4}">
      <dsp:nvSpPr>
        <dsp:cNvPr id="0" name=""/>
        <dsp:cNvSpPr/>
      </dsp:nvSpPr>
      <dsp:spPr>
        <a:xfrm rot="5400000">
          <a:off x="6262302" y="-2179666"/>
          <a:ext cx="1968761" cy="682040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da-DK" sz="3000" kern="1200" dirty="0"/>
            <a:t>Alle patienter </a:t>
          </a:r>
          <a:r>
            <a:rPr lang="da-DK" sz="3000" kern="1200" dirty="0" smtClean="0"/>
            <a:t>samarbejdede </a:t>
          </a:r>
          <a:r>
            <a:rPr lang="da-DK" sz="3000" kern="1200" dirty="0"/>
            <a:t>i mobiliseringen alt efter </a:t>
          </a:r>
          <a:r>
            <a:rPr lang="da-DK" sz="3000" kern="1200" dirty="0" err="1"/>
            <a:t>formåen</a:t>
          </a:r>
          <a:endParaRPr lang="da-DK" sz="3000" kern="1200" dirty="0"/>
        </a:p>
        <a:p>
          <a:pPr marL="285750" lvl="1" indent="-285750" algn="l" defTabSz="1333500">
            <a:lnSpc>
              <a:spcPct val="90000"/>
            </a:lnSpc>
            <a:spcBef>
              <a:spcPct val="0"/>
            </a:spcBef>
            <a:spcAft>
              <a:spcPct val="15000"/>
            </a:spcAft>
            <a:buChar char="••"/>
          </a:pPr>
          <a:r>
            <a:rPr lang="da-DK" sz="3000" kern="1200" dirty="0"/>
            <a:t>Ingen patienter </a:t>
          </a:r>
          <a:r>
            <a:rPr lang="da-DK" sz="3000" kern="1200" dirty="0" smtClean="0"/>
            <a:t>modarbejdede </a:t>
          </a:r>
          <a:r>
            <a:rPr lang="da-DK" sz="3000" kern="1200" dirty="0"/>
            <a:t>mobiliseringen</a:t>
          </a:r>
        </a:p>
      </dsp:txBody>
      <dsp:txXfrm rot="-5400000">
        <a:off x="3836480" y="342263"/>
        <a:ext cx="6724300" cy="1776547"/>
      </dsp:txXfrm>
    </dsp:sp>
    <dsp:sp modelId="{3D087529-12B4-4D3A-A5C8-AB09A957491E}">
      <dsp:nvSpPr>
        <dsp:cNvPr id="0" name=""/>
        <dsp:cNvSpPr/>
      </dsp:nvSpPr>
      <dsp:spPr>
        <a:xfrm>
          <a:off x="545" y="16402"/>
          <a:ext cx="3836479" cy="2460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da-DK" sz="4500" kern="1200" dirty="0"/>
            <a:t>Samarbejde</a:t>
          </a:r>
        </a:p>
      </dsp:txBody>
      <dsp:txXfrm>
        <a:off x="120679" y="136536"/>
        <a:ext cx="3596211" cy="2220684"/>
      </dsp:txXfrm>
    </dsp:sp>
    <dsp:sp modelId="{4CC0190A-6006-47C4-B725-D1A8B24C8F54}">
      <dsp:nvSpPr>
        <dsp:cNvPr id="0" name=""/>
        <dsp:cNvSpPr/>
      </dsp:nvSpPr>
      <dsp:spPr>
        <a:xfrm rot="5400000">
          <a:off x="6262302" y="404333"/>
          <a:ext cx="1968761" cy="682040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da-DK" sz="3000" kern="1200" dirty="0"/>
            <a:t>Enkelte patienter tager selv initiativ til handling</a:t>
          </a:r>
        </a:p>
        <a:p>
          <a:pPr marL="285750" lvl="1" indent="-285750" algn="l" defTabSz="1333500">
            <a:lnSpc>
              <a:spcPct val="90000"/>
            </a:lnSpc>
            <a:spcBef>
              <a:spcPct val="0"/>
            </a:spcBef>
            <a:spcAft>
              <a:spcPct val="15000"/>
            </a:spcAft>
            <a:buChar char="••"/>
          </a:pPr>
          <a:r>
            <a:rPr lang="da-DK" sz="3000" kern="1200" dirty="0"/>
            <a:t>Enkelte patienter tager styring og sætter tempo for mobiliseringen</a:t>
          </a:r>
        </a:p>
      </dsp:txBody>
      <dsp:txXfrm rot="-5400000">
        <a:off x="3836480" y="2926263"/>
        <a:ext cx="6724300" cy="1776547"/>
      </dsp:txXfrm>
    </dsp:sp>
    <dsp:sp modelId="{FFCD57ED-7EDB-4E37-B28C-0D7B659E986F}">
      <dsp:nvSpPr>
        <dsp:cNvPr id="0" name=""/>
        <dsp:cNvSpPr/>
      </dsp:nvSpPr>
      <dsp:spPr>
        <a:xfrm>
          <a:off x="0" y="2584061"/>
          <a:ext cx="3836479" cy="2460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da-DK" sz="4500" kern="1200"/>
            <a:t>Initiativ</a:t>
          </a:r>
        </a:p>
      </dsp:txBody>
      <dsp:txXfrm>
        <a:off x="120134" y="2704195"/>
        <a:ext cx="3596211" cy="2220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F7232-D635-4122-AE72-2C8F3BEA35DA}">
      <dsp:nvSpPr>
        <dsp:cNvPr id="0" name=""/>
        <dsp:cNvSpPr/>
      </dsp:nvSpPr>
      <dsp:spPr>
        <a:xfrm rot="5400000">
          <a:off x="5540698" y="-3304645"/>
          <a:ext cx="1603899" cy="862024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da-DK" sz="1600" kern="1200" dirty="0"/>
            <a:t>Bevidsthedssvækkede patienter bliver mere vågne i løbet af mobiliseringen</a:t>
          </a:r>
        </a:p>
        <a:p>
          <a:pPr marL="171450" lvl="1" indent="-171450" algn="l" defTabSz="711200">
            <a:lnSpc>
              <a:spcPct val="90000"/>
            </a:lnSpc>
            <a:spcBef>
              <a:spcPct val="0"/>
            </a:spcBef>
            <a:spcAft>
              <a:spcPct val="15000"/>
            </a:spcAft>
            <a:buChar char="••"/>
          </a:pPr>
          <a:r>
            <a:rPr lang="da-DK" sz="1600" kern="1200" dirty="0"/>
            <a:t>Sygeplejersken oplever bedre kontakt til patienten efter endt mobilisering</a:t>
          </a:r>
        </a:p>
      </dsp:txBody>
      <dsp:txXfrm rot="-5400000">
        <a:off x="2032527" y="281822"/>
        <a:ext cx="8541945" cy="1447307"/>
      </dsp:txXfrm>
    </dsp:sp>
    <dsp:sp modelId="{FB1AF4FC-369E-47BA-BDFA-CE29BADAAE31}">
      <dsp:nvSpPr>
        <dsp:cNvPr id="0" name=""/>
        <dsp:cNvSpPr/>
      </dsp:nvSpPr>
      <dsp:spPr>
        <a:xfrm>
          <a:off x="684" y="3037"/>
          <a:ext cx="2031843" cy="20048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da-DK" sz="1600" kern="1200" dirty="0"/>
            <a:t>Bevidsthedsniveau</a:t>
          </a:r>
        </a:p>
      </dsp:txBody>
      <dsp:txXfrm>
        <a:off x="98554" y="100907"/>
        <a:ext cx="1836103" cy="1809134"/>
      </dsp:txXfrm>
    </dsp:sp>
    <dsp:sp modelId="{F49E49D0-F3C3-410D-8002-3B165C68F6BD}">
      <dsp:nvSpPr>
        <dsp:cNvPr id="0" name=""/>
        <dsp:cNvSpPr/>
      </dsp:nvSpPr>
      <dsp:spPr>
        <a:xfrm rot="5400000">
          <a:off x="5472114" y="-1189135"/>
          <a:ext cx="1603899" cy="859945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da-DK" sz="1600" kern="1200" dirty="0"/>
            <a:t>Sygeplejersken oplever den styrkede kontakt med patienten som meget motiverende </a:t>
          </a:r>
        </a:p>
        <a:p>
          <a:pPr marL="171450" lvl="1" indent="-171450" algn="l" defTabSz="711200">
            <a:lnSpc>
              <a:spcPct val="90000"/>
            </a:lnSpc>
            <a:spcBef>
              <a:spcPct val="0"/>
            </a:spcBef>
            <a:spcAft>
              <a:spcPct val="15000"/>
            </a:spcAft>
            <a:buChar char="••"/>
          </a:pPr>
          <a:r>
            <a:rPr lang="da-DK" sz="1600" kern="1200" dirty="0"/>
            <a:t>Patienterne bliver bedre i stand til at udtrykke sig</a:t>
          </a:r>
        </a:p>
      </dsp:txBody>
      <dsp:txXfrm rot="-5400000">
        <a:off x="1974335" y="2386940"/>
        <a:ext cx="8521161" cy="1447307"/>
      </dsp:txXfrm>
    </dsp:sp>
    <dsp:sp modelId="{C5DEBCF3-C256-4FAA-91C7-4331282CFCD6}">
      <dsp:nvSpPr>
        <dsp:cNvPr id="0" name=""/>
        <dsp:cNvSpPr/>
      </dsp:nvSpPr>
      <dsp:spPr>
        <a:xfrm>
          <a:off x="684" y="2108155"/>
          <a:ext cx="1973651" cy="20048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da-DK" sz="1600" kern="1200"/>
            <a:t>Motivation</a:t>
          </a:r>
        </a:p>
      </dsp:txBody>
      <dsp:txXfrm>
        <a:off x="97030" y="2204501"/>
        <a:ext cx="1780959" cy="1812182"/>
      </dsp:txXfrm>
    </dsp:sp>
    <dsp:sp modelId="{30F05691-74B9-4FCD-A284-B16A95A999DD}">
      <dsp:nvSpPr>
        <dsp:cNvPr id="0" name=""/>
        <dsp:cNvSpPr/>
      </dsp:nvSpPr>
      <dsp:spPr>
        <a:xfrm rot="5400000">
          <a:off x="5428094" y="876001"/>
          <a:ext cx="1773624" cy="867941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da-DK" sz="1600" kern="1200" dirty="0"/>
            <a:t>Sygeplejersken oplever manglende kontakt med patienten som demotiverende og etisk udfordrende</a:t>
          </a:r>
        </a:p>
        <a:p>
          <a:pPr marL="171450" lvl="1" indent="-171450" algn="l" defTabSz="711200">
            <a:lnSpc>
              <a:spcPct val="90000"/>
            </a:lnSpc>
            <a:spcBef>
              <a:spcPct val="0"/>
            </a:spcBef>
            <a:spcAft>
              <a:spcPct val="15000"/>
            </a:spcAft>
            <a:buChar char="••"/>
          </a:pPr>
          <a:r>
            <a:rPr lang="da-DK" sz="1600" kern="1200" dirty="0"/>
            <a:t>Manglende feedback fra patienten gør det sværere for sygeplejersken at vurdere patientens tilstand</a:t>
          </a:r>
        </a:p>
        <a:p>
          <a:pPr marL="171450" lvl="1" indent="-171450" algn="l" defTabSz="711200">
            <a:lnSpc>
              <a:spcPct val="90000"/>
            </a:lnSpc>
            <a:spcBef>
              <a:spcPct val="0"/>
            </a:spcBef>
            <a:spcAft>
              <a:spcPct val="15000"/>
            </a:spcAft>
            <a:buChar char="••"/>
          </a:pPr>
          <a:r>
            <a:rPr lang="da-DK" sz="1600" kern="1200" dirty="0"/>
            <a:t>Besværlig og/eller fejlslagen kommunikation kan få patienter til at opgive kontakten med sygeplejersken og lukke af</a:t>
          </a:r>
        </a:p>
        <a:p>
          <a:pPr marL="171450" lvl="1" indent="-171450" algn="l" defTabSz="711200">
            <a:lnSpc>
              <a:spcPct val="90000"/>
            </a:lnSpc>
            <a:spcBef>
              <a:spcPct val="0"/>
            </a:spcBef>
            <a:spcAft>
              <a:spcPct val="15000"/>
            </a:spcAft>
            <a:buChar char="••"/>
          </a:pPr>
          <a:endParaRPr lang="da-DK" sz="1600" kern="1200" dirty="0"/>
        </a:p>
      </dsp:txBody>
      <dsp:txXfrm rot="-5400000">
        <a:off x="1975198" y="4415479"/>
        <a:ext cx="8592837" cy="1600462"/>
      </dsp:txXfrm>
    </dsp:sp>
    <dsp:sp modelId="{BDB9BC88-8A2B-4FB5-BE42-87EB33125C13}">
      <dsp:nvSpPr>
        <dsp:cNvPr id="0" name=""/>
        <dsp:cNvSpPr/>
      </dsp:nvSpPr>
      <dsp:spPr>
        <a:xfrm>
          <a:off x="684" y="4213273"/>
          <a:ext cx="1974513" cy="20048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da-DK" sz="1600" kern="1200"/>
            <a:t>Frustration</a:t>
          </a:r>
        </a:p>
      </dsp:txBody>
      <dsp:txXfrm>
        <a:off x="97072" y="4309661"/>
        <a:ext cx="1781737" cy="18120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46CC1-E216-4518-ACEF-4584FA17B609}">
      <dsp:nvSpPr>
        <dsp:cNvPr id="0" name=""/>
        <dsp:cNvSpPr/>
      </dsp:nvSpPr>
      <dsp:spPr>
        <a:xfrm rot="5400000">
          <a:off x="6538811" y="-2523527"/>
          <a:ext cx="1413585" cy="68193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da-DK" sz="2100" kern="1200" dirty="0" err="1"/>
            <a:t>Intuberede</a:t>
          </a:r>
          <a:r>
            <a:rPr lang="da-DK" sz="2100" kern="1200" dirty="0"/>
            <a:t> patienter er ude af stand til at kommunikere verbalt</a:t>
          </a:r>
        </a:p>
        <a:p>
          <a:pPr marL="228600" lvl="1" indent="-228600" algn="l" defTabSz="933450">
            <a:lnSpc>
              <a:spcPct val="90000"/>
            </a:lnSpc>
            <a:spcBef>
              <a:spcPct val="0"/>
            </a:spcBef>
            <a:spcAft>
              <a:spcPct val="15000"/>
            </a:spcAft>
            <a:buChar char="••"/>
          </a:pPr>
          <a:r>
            <a:rPr lang="da-DK" sz="2100" kern="1200"/>
            <a:t>Intuberede patienter kan kun kommunikere nonverbalt via mimik og gestik</a:t>
          </a:r>
        </a:p>
      </dsp:txBody>
      <dsp:txXfrm rot="-5400000">
        <a:off x="3835908" y="248382"/>
        <a:ext cx="6750386" cy="1275573"/>
      </dsp:txXfrm>
    </dsp:sp>
    <dsp:sp modelId="{DAEB4B7C-E0E3-45CB-A8F3-BFB7EAA4F4F3}">
      <dsp:nvSpPr>
        <dsp:cNvPr id="0" name=""/>
        <dsp:cNvSpPr/>
      </dsp:nvSpPr>
      <dsp:spPr>
        <a:xfrm>
          <a:off x="18685" y="19039"/>
          <a:ext cx="3835908" cy="17669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a-DK" sz="3600" kern="1200"/>
            <a:t>Kommunikation</a:t>
          </a:r>
        </a:p>
      </dsp:txBody>
      <dsp:txXfrm>
        <a:off x="104942" y="105296"/>
        <a:ext cx="3663394" cy="1594468"/>
      </dsp:txXfrm>
    </dsp:sp>
    <dsp:sp modelId="{46F2600B-C38F-4785-B975-B9CE7D023D18}">
      <dsp:nvSpPr>
        <dsp:cNvPr id="0" name=""/>
        <dsp:cNvSpPr/>
      </dsp:nvSpPr>
      <dsp:spPr>
        <a:xfrm rot="5400000">
          <a:off x="6538811" y="-668196"/>
          <a:ext cx="1413585" cy="68193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da-DK" sz="2100" kern="1200"/>
            <a:t>Sygeplejersker har det faglige ansvar for at patientens mobilisering forløber sikkert og  komfortabelt som muligt</a:t>
          </a:r>
        </a:p>
      </dsp:txBody>
      <dsp:txXfrm rot="-5400000">
        <a:off x="3835908" y="2103713"/>
        <a:ext cx="6750386" cy="1275573"/>
      </dsp:txXfrm>
    </dsp:sp>
    <dsp:sp modelId="{825DA48D-A7F8-4531-8C8C-6F9CBAD1ECDF}">
      <dsp:nvSpPr>
        <dsp:cNvPr id="0" name=""/>
        <dsp:cNvSpPr/>
      </dsp:nvSpPr>
      <dsp:spPr>
        <a:xfrm>
          <a:off x="0" y="1858008"/>
          <a:ext cx="3835908" cy="17669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a-DK" sz="3600" kern="1200"/>
            <a:t>Ansvar</a:t>
          </a:r>
        </a:p>
      </dsp:txBody>
      <dsp:txXfrm>
        <a:off x="86257" y="1944265"/>
        <a:ext cx="3663394" cy="1594468"/>
      </dsp:txXfrm>
    </dsp:sp>
    <dsp:sp modelId="{76D52C5D-8326-47F2-8046-9CBB8BF1ED67}">
      <dsp:nvSpPr>
        <dsp:cNvPr id="0" name=""/>
        <dsp:cNvSpPr/>
      </dsp:nvSpPr>
      <dsp:spPr>
        <a:xfrm rot="5400000">
          <a:off x="6538811" y="1187134"/>
          <a:ext cx="1413585" cy="68193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da-DK" sz="2100" kern="1200"/>
            <a:t>Opgaven med at holde/sikre udstyr bestemmer sygeplejerskens placering </a:t>
          </a:r>
        </a:p>
        <a:p>
          <a:pPr marL="228600" lvl="1" indent="-228600" algn="l" defTabSz="933450">
            <a:lnSpc>
              <a:spcPct val="90000"/>
            </a:lnSpc>
            <a:spcBef>
              <a:spcPct val="0"/>
            </a:spcBef>
            <a:spcAft>
              <a:spcPct val="15000"/>
            </a:spcAft>
            <a:buChar char="••"/>
          </a:pPr>
          <a:r>
            <a:rPr lang="da-DK" sz="2100" kern="1200"/>
            <a:t>Sygeplejersken kan komme til at stå låst uden mulighed for at se patientens ansigt/mimik/gestik</a:t>
          </a:r>
        </a:p>
      </dsp:txBody>
      <dsp:txXfrm rot="-5400000">
        <a:off x="3835908" y="3959043"/>
        <a:ext cx="6750386" cy="1275573"/>
      </dsp:txXfrm>
    </dsp:sp>
    <dsp:sp modelId="{8E7DD7D6-B3E5-4A04-B5EF-E1E2B0890184}">
      <dsp:nvSpPr>
        <dsp:cNvPr id="0" name=""/>
        <dsp:cNvSpPr/>
      </dsp:nvSpPr>
      <dsp:spPr>
        <a:xfrm>
          <a:off x="0" y="3713339"/>
          <a:ext cx="3835908" cy="17669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da-DK" sz="3600" kern="1200"/>
            <a:t>Placering</a:t>
          </a:r>
        </a:p>
      </dsp:txBody>
      <dsp:txXfrm>
        <a:off x="86257" y="3799596"/>
        <a:ext cx="3663394" cy="15944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62F69-A01C-4111-9173-6407B662BCC7}">
      <dsp:nvSpPr>
        <dsp:cNvPr id="0" name=""/>
        <dsp:cNvSpPr/>
      </dsp:nvSpPr>
      <dsp:spPr>
        <a:xfrm rot="5400000">
          <a:off x="6457026" y="-2518012"/>
          <a:ext cx="1329386" cy="670279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da-DK" sz="1600" kern="1200"/>
            <a:t>Patienten får ikke den rette og rettidige behandling af smerter</a:t>
          </a:r>
        </a:p>
        <a:p>
          <a:pPr marL="171450" lvl="1" indent="-171450" algn="l" defTabSz="711200">
            <a:lnSpc>
              <a:spcPct val="90000"/>
            </a:lnSpc>
            <a:spcBef>
              <a:spcPct val="0"/>
            </a:spcBef>
            <a:spcAft>
              <a:spcPct val="15000"/>
            </a:spcAft>
            <a:buChar char="••"/>
          </a:pPr>
          <a:r>
            <a:rPr lang="da-DK" sz="1600" kern="1200"/>
            <a:t>Patienten oplever unødigt ubehag</a:t>
          </a:r>
        </a:p>
        <a:p>
          <a:pPr marL="171450" lvl="1" indent="-171450" algn="l" defTabSz="711200">
            <a:lnSpc>
              <a:spcPct val="90000"/>
            </a:lnSpc>
            <a:spcBef>
              <a:spcPct val="0"/>
            </a:spcBef>
            <a:spcAft>
              <a:spcPct val="15000"/>
            </a:spcAft>
            <a:buChar char="••"/>
          </a:pPr>
          <a:r>
            <a:rPr lang="da-DK" sz="1600" kern="1200"/>
            <a:t>Patienten oplever manglende kontrol</a:t>
          </a:r>
        </a:p>
        <a:p>
          <a:pPr marL="171450" lvl="1" indent="-171450" algn="l" defTabSz="711200">
            <a:lnSpc>
              <a:spcPct val="90000"/>
            </a:lnSpc>
            <a:spcBef>
              <a:spcPct val="0"/>
            </a:spcBef>
            <a:spcAft>
              <a:spcPct val="15000"/>
            </a:spcAft>
            <a:buChar char="••"/>
          </a:pPr>
          <a:r>
            <a:rPr lang="da-DK" sz="1600" kern="1200" dirty="0"/>
            <a:t>Patienten føler sig overset og tingsliggjort</a:t>
          </a:r>
        </a:p>
      </dsp:txBody>
      <dsp:txXfrm rot="-5400000">
        <a:off x="3770323" y="233586"/>
        <a:ext cx="6637899" cy="1199596"/>
      </dsp:txXfrm>
    </dsp:sp>
    <dsp:sp modelId="{A8B24DEC-00EB-4ACC-940F-9C824C149E2C}">
      <dsp:nvSpPr>
        <dsp:cNvPr id="0" name=""/>
        <dsp:cNvSpPr/>
      </dsp:nvSpPr>
      <dsp:spPr>
        <a:xfrm>
          <a:off x="0" y="2517"/>
          <a:ext cx="3770322" cy="16617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da-DK" sz="3400" kern="1200"/>
            <a:t>Smerter/ubehag</a:t>
          </a:r>
        </a:p>
      </dsp:txBody>
      <dsp:txXfrm>
        <a:off x="81119" y="83636"/>
        <a:ext cx="3608084" cy="1499495"/>
      </dsp:txXfrm>
    </dsp:sp>
    <dsp:sp modelId="{8257835D-FE79-458B-8C62-A9E6DA3AA115}">
      <dsp:nvSpPr>
        <dsp:cNvPr id="0" name=""/>
        <dsp:cNvSpPr/>
      </dsp:nvSpPr>
      <dsp:spPr>
        <a:xfrm rot="5400000">
          <a:off x="6457026" y="-773192"/>
          <a:ext cx="1329386" cy="670279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da-DK" sz="1600" kern="1200" dirty="0"/>
            <a:t>Patienten mister troen på sygeplejerskens ønske om/vilje til at gøre det bedste for sig</a:t>
          </a:r>
        </a:p>
        <a:p>
          <a:pPr marL="171450" lvl="1" indent="-171450" algn="l" defTabSz="711200">
            <a:lnSpc>
              <a:spcPct val="90000"/>
            </a:lnSpc>
            <a:spcBef>
              <a:spcPct val="0"/>
            </a:spcBef>
            <a:spcAft>
              <a:spcPct val="15000"/>
            </a:spcAft>
            <a:buChar char="••"/>
          </a:pPr>
          <a:r>
            <a:rPr lang="da-DK" sz="1600" kern="1200"/>
            <a:t>Patienten mister tilliden til sygeplejerskens faglighed og kompetencer</a:t>
          </a:r>
        </a:p>
        <a:p>
          <a:pPr marL="171450" lvl="1" indent="-171450" algn="l" defTabSz="711200">
            <a:lnSpc>
              <a:spcPct val="90000"/>
            </a:lnSpc>
            <a:spcBef>
              <a:spcPct val="0"/>
            </a:spcBef>
            <a:spcAft>
              <a:spcPct val="15000"/>
            </a:spcAft>
            <a:buChar char="••"/>
          </a:pPr>
          <a:r>
            <a:rPr lang="da-DK" sz="1600" kern="1200" dirty="0"/>
            <a:t>Relationen mellem sygeplejerske og patient præges af mistillid og utryghed</a:t>
          </a:r>
        </a:p>
      </dsp:txBody>
      <dsp:txXfrm rot="-5400000">
        <a:off x="3770323" y="1978406"/>
        <a:ext cx="6637899" cy="1199596"/>
      </dsp:txXfrm>
    </dsp:sp>
    <dsp:sp modelId="{F66F9AAB-8B0E-485C-9921-53B3088DC1DD}">
      <dsp:nvSpPr>
        <dsp:cNvPr id="0" name=""/>
        <dsp:cNvSpPr/>
      </dsp:nvSpPr>
      <dsp:spPr>
        <a:xfrm>
          <a:off x="0" y="1796326"/>
          <a:ext cx="3770322" cy="16617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da-DK" sz="3400" kern="1200"/>
            <a:t>Relation</a:t>
          </a:r>
        </a:p>
      </dsp:txBody>
      <dsp:txXfrm>
        <a:off x="81119" y="1877445"/>
        <a:ext cx="3608084" cy="1499495"/>
      </dsp:txXfrm>
    </dsp:sp>
    <dsp:sp modelId="{2127821E-1B3E-4103-BDF8-49C8D13B5186}">
      <dsp:nvSpPr>
        <dsp:cNvPr id="0" name=""/>
        <dsp:cNvSpPr/>
      </dsp:nvSpPr>
      <dsp:spPr>
        <a:xfrm rot="5400000">
          <a:off x="6457026" y="971627"/>
          <a:ext cx="1329386" cy="670279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da-DK" sz="1600" kern="1200"/>
            <a:t>Patienten har sværere ved at samarbejde om mobiliseringen</a:t>
          </a:r>
        </a:p>
        <a:p>
          <a:pPr marL="171450" lvl="1" indent="-171450" algn="l" defTabSz="711200">
            <a:lnSpc>
              <a:spcPct val="90000"/>
            </a:lnSpc>
            <a:spcBef>
              <a:spcPct val="0"/>
            </a:spcBef>
            <a:spcAft>
              <a:spcPct val="15000"/>
            </a:spcAft>
            <a:buChar char="••"/>
          </a:pPr>
          <a:r>
            <a:rPr lang="da-DK" sz="1600" kern="1200"/>
            <a:t>Patienten kan udvikle negative forventninger i forhold til at skulle mobiliseres</a:t>
          </a:r>
        </a:p>
        <a:p>
          <a:pPr marL="171450" lvl="1" indent="-171450" algn="l" defTabSz="711200">
            <a:lnSpc>
              <a:spcPct val="90000"/>
            </a:lnSpc>
            <a:spcBef>
              <a:spcPct val="0"/>
            </a:spcBef>
            <a:spcAft>
              <a:spcPct val="15000"/>
            </a:spcAft>
            <a:buChar char="••"/>
          </a:pPr>
          <a:r>
            <a:rPr lang="da-DK" sz="1600" kern="1200"/>
            <a:t>Rehabiliteringen kan blive vanskelligere og tage længere tid</a:t>
          </a:r>
        </a:p>
      </dsp:txBody>
      <dsp:txXfrm rot="-5400000">
        <a:off x="3770323" y="3723226"/>
        <a:ext cx="6637899" cy="1199596"/>
      </dsp:txXfrm>
    </dsp:sp>
    <dsp:sp modelId="{3417F38F-3F41-4A89-912D-B00F91AB7DE7}">
      <dsp:nvSpPr>
        <dsp:cNvPr id="0" name=""/>
        <dsp:cNvSpPr/>
      </dsp:nvSpPr>
      <dsp:spPr>
        <a:xfrm>
          <a:off x="0" y="3492158"/>
          <a:ext cx="3770322" cy="16617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da-DK" sz="3400" kern="1200"/>
            <a:t>Compliance</a:t>
          </a:r>
        </a:p>
      </dsp:txBody>
      <dsp:txXfrm>
        <a:off x="81119" y="3573277"/>
        <a:ext cx="3608084" cy="14994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F2B43-1731-40D6-B541-9F47FC164DFF}">
      <dsp:nvSpPr>
        <dsp:cNvPr id="0" name=""/>
        <dsp:cNvSpPr/>
      </dsp:nvSpPr>
      <dsp:spPr>
        <a:xfrm rot="5400000">
          <a:off x="6555562" y="-2544530"/>
          <a:ext cx="1380083" cy="68193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da-DK" sz="2100" kern="1200" dirty="0"/>
            <a:t>Sygeplejersken bruger portøren som spejl for at få viden om patientens reaktioner</a:t>
          </a:r>
        </a:p>
        <a:p>
          <a:pPr marL="228600" lvl="1" indent="-228600" algn="l" defTabSz="933450">
            <a:lnSpc>
              <a:spcPct val="90000"/>
            </a:lnSpc>
            <a:spcBef>
              <a:spcPct val="0"/>
            </a:spcBef>
            <a:spcAft>
              <a:spcPct val="15000"/>
            </a:spcAft>
            <a:buChar char="••"/>
          </a:pPr>
          <a:r>
            <a:rPr lang="da-DK" sz="2100" kern="1200" dirty="0"/>
            <a:t>Sygeplejersken observerer patientens respons på opfordringer</a:t>
          </a:r>
        </a:p>
      </dsp:txBody>
      <dsp:txXfrm rot="-5400000">
        <a:off x="3835908" y="242494"/>
        <a:ext cx="6752022" cy="1245343"/>
      </dsp:txXfrm>
    </dsp:sp>
    <dsp:sp modelId="{DF4FDB7B-10DC-42CC-A638-076CDAE74D78}">
      <dsp:nvSpPr>
        <dsp:cNvPr id="0" name=""/>
        <dsp:cNvSpPr/>
      </dsp:nvSpPr>
      <dsp:spPr>
        <a:xfrm>
          <a:off x="0" y="2613"/>
          <a:ext cx="3835908" cy="17251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da-DK" sz="4100" kern="1200"/>
            <a:t>Indhente viden</a:t>
          </a:r>
        </a:p>
      </dsp:txBody>
      <dsp:txXfrm>
        <a:off x="84213" y="86826"/>
        <a:ext cx="3667482" cy="1556678"/>
      </dsp:txXfrm>
    </dsp:sp>
    <dsp:sp modelId="{86E192FC-DD7F-4527-9FF3-145F13D21FDE}">
      <dsp:nvSpPr>
        <dsp:cNvPr id="0" name=""/>
        <dsp:cNvSpPr/>
      </dsp:nvSpPr>
      <dsp:spPr>
        <a:xfrm rot="5400000">
          <a:off x="6555562" y="-733171"/>
          <a:ext cx="1380083" cy="68193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da-DK" sz="2100" kern="1200"/>
            <a:t>Sygeplejersken uddelegerer opgaver til portørerne, som hun ikke selv kan udføre pga placering</a:t>
          </a:r>
        </a:p>
      </dsp:txBody>
      <dsp:txXfrm rot="-5400000">
        <a:off x="3835908" y="2053853"/>
        <a:ext cx="6752022" cy="1245343"/>
      </dsp:txXfrm>
    </dsp:sp>
    <dsp:sp modelId="{CBB5C08B-7B0C-42F6-AC38-A071D00E9471}">
      <dsp:nvSpPr>
        <dsp:cNvPr id="0" name=""/>
        <dsp:cNvSpPr/>
      </dsp:nvSpPr>
      <dsp:spPr>
        <a:xfrm>
          <a:off x="0" y="1813972"/>
          <a:ext cx="3835908" cy="17251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da-DK" sz="4100" kern="1200"/>
            <a:t>Uddelegering</a:t>
          </a:r>
        </a:p>
      </dsp:txBody>
      <dsp:txXfrm>
        <a:off x="84213" y="1898185"/>
        <a:ext cx="3667482" cy="1556678"/>
      </dsp:txXfrm>
    </dsp:sp>
    <dsp:sp modelId="{7482DB92-3295-4400-B1AE-ACC9CD818805}">
      <dsp:nvSpPr>
        <dsp:cNvPr id="0" name=""/>
        <dsp:cNvSpPr/>
      </dsp:nvSpPr>
      <dsp:spPr>
        <a:xfrm rot="5400000">
          <a:off x="6555562" y="1078188"/>
          <a:ext cx="1380083" cy="68193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da-DK" sz="2100" kern="1200" dirty="0"/>
            <a:t>Sygeplejersken er fysisk i kontakt med patienten for at støtte </a:t>
          </a:r>
          <a:r>
            <a:rPr lang="da-DK" sz="2100" kern="1200" dirty="0" smtClean="0"/>
            <a:t>kontakten og kommunikationen</a:t>
          </a:r>
          <a:endParaRPr lang="da-DK" sz="2100" kern="1200" dirty="0"/>
        </a:p>
      </dsp:txBody>
      <dsp:txXfrm rot="-5400000">
        <a:off x="3835908" y="3865212"/>
        <a:ext cx="6752022" cy="1245343"/>
      </dsp:txXfrm>
    </dsp:sp>
    <dsp:sp modelId="{84402299-A1EB-4972-B582-628EDEC5F34B}">
      <dsp:nvSpPr>
        <dsp:cNvPr id="0" name=""/>
        <dsp:cNvSpPr/>
      </dsp:nvSpPr>
      <dsp:spPr>
        <a:xfrm>
          <a:off x="0" y="3625332"/>
          <a:ext cx="3835908" cy="17251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da-DK" sz="4100" kern="1200"/>
            <a:t>Berøring</a:t>
          </a:r>
        </a:p>
      </dsp:txBody>
      <dsp:txXfrm>
        <a:off x="84213" y="3709545"/>
        <a:ext cx="3667482" cy="15566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F2B43-1731-40D6-B541-9F47FC164DFF}">
      <dsp:nvSpPr>
        <dsp:cNvPr id="0" name=""/>
        <dsp:cNvSpPr/>
      </dsp:nvSpPr>
      <dsp:spPr>
        <a:xfrm rot="5400000">
          <a:off x="6552521" y="-2539872"/>
          <a:ext cx="1388322" cy="682040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da-DK" sz="1500" kern="1200"/>
            <a:t>Sygeplejersken bruger portøren som spejl for at få viden om patientens reaktioner</a:t>
          </a:r>
        </a:p>
        <a:p>
          <a:pPr marL="114300" lvl="1" indent="-114300" algn="l" defTabSz="666750">
            <a:lnSpc>
              <a:spcPct val="90000"/>
            </a:lnSpc>
            <a:spcBef>
              <a:spcPct val="0"/>
            </a:spcBef>
            <a:spcAft>
              <a:spcPct val="15000"/>
            </a:spcAft>
            <a:buChar char="••"/>
          </a:pPr>
          <a:r>
            <a:rPr lang="da-DK" sz="1500" b="1" kern="1200" dirty="0"/>
            <a:t>Sygeplejersken kommunikerer og evaluerer med patienten undervejs</a:t>
          </a:r>
        </a:p>
        <a:p>
          <a:pPr marL="114300" lvl="1" indent="-114300" algn="l" defTabSz="666750">
            <a:lnSpc>
              <a:spcPct val="90000"/>
            </a:lnSpc>
            <a:spcBef>
              <a:spcPct val="0"/>
            </a:spcBef>
            <a:spcAft>
              <a:spcPct val="15000"/>
            </a:spcAft>
            <a:buChar char="••"/>
          </a:pPr>
          <a:r>
            <a:rPr lang="da-DK" sz="1500" kern="1200" dirty="0"/>
            <a:t>Sygeplejersken observerer patientens respons på opfordringer</a:t>
          </a:r>
        </a:p>
        <a:p>
          <a:pPr marL="114300" lvl="1" indent="-114300" algn="l" defTabSz="666750">
            <a:lnSpc>
              <a:spcPct val="90000"/>
            </a:lnSpc>
            <a:spcBef>
              <a:spcPct val="0"/>
            </a:spcBef>
            <a:spcAft>
              <a:spcPct val="15000"/>
            </a:spcAft>
            <a:buChar char="••"/>
          </a:pPr>
          <a:endParaRPr lang="da-DK" sz="1500" kern="1200"/>
        </a:p>
      </dsp:txBody>
      <dsp:txXfrm rot="-5400000">
        <a:off x="3836479" y="243942"/>
        <a:ext cx="6752635" cy="1252778"/>
      </dsp:txXfrm>
    </dsp:sp>
    <dsp:sp modelId="{DF4FDB7B-10DC-42CC-A638-076CDAE74D78}">
      <dsp:nvSpPr>
        <dsp:cNvPr id="0" name=""/>
        <dsp:cNvSpPr/>
      </dsp:nvSpPr>
      <dsp:spPr>
        <a:xfrm>
          <a:off x="0" y="2629"/>
          <a:ext cx="3836479" cy="17354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da-DK" sz="4100" kern="1200"/>
            <a:t>Indhente viden</a:t>
          </a:r>
        </a:p>
      </dsp:txBody>
      <dsp:txXfrm>
        <a:off x="84715" y="87344"/>
        <a:ext cx="3667049" cy="1565973"/>
      </dsp:txXfrm>
    </dsp:sp>
    <dsp:sp modelId="{86E192FC-DD7F-4527-9FF3-145F13D21FDE}">
      <dsp:nvSpPr>
        <dsp:cNvPr id="0" name=""/>
        <dsp:cNvSpPr/>
      </dsp:nvSpPr>
      <dsp:spPr>
        <a:xfrm rot="5400000">
          <a:off x="6552521" y="-717698"/>
          <a:ext cx="1388322" cy="682040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da-DK" sz="1500" kern="1200"/>
            <a:t>Sygeplejersken uddelegerer opgaver til portørerne, som hun ikke selv kan udføre pga placering</a:t>
          </a:r>
        </a:p>
      </dsp:txBody>
      <dsp:txXfrm rot="-5400000">
        <a:off x="3836479" y="2066116"/>
        <a:ext cx="6752635" cy="1252778"/>
      </dsp:txXfrm>
    </dsp:sp>
    <dsp:sp modelId="{CBB5C08B-7B0C-42F6-AC38-A071D00E9471}">
      <dsp:nvSpPr>
        <dsp:cNvPr id="0" name=""/>
        <dsp:cNvSpPr/>
      </dsp:nvSpPr>
      <dsp:spPr>
        <a:xfrm>
          <a:off x="0" y="1824803"/>
          <a:ext cx="3836479" cy="17354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da-DK" sz="4100" kern="1200"/>
            <a:t>Uddelegering</a:t>
          </a:r>
        </a:p>
      </dsp:txBody>
      <dsp:txXfrm>
        <a:off x="84715" y="1909518"/>
        <a:ext cx="3667049" cy="1565973"/>
      </dsp:txXfrm>
    </dsp:sp>
    <dsp:sp modelId="{7482DB92-3295-4400-B1AE-ACC9CD818805}">
      <dsp:nvSpPr>
        <dsp:cNvPr id="0" name=""/>
        <dsp:cNvSpPr/>
      </dsp:nvSpPr>
      <dsp:spPr>
        <a:xfrm rot="5400000">
          <a:off x="6552521" y="1104474"/>
          <a:ext cx="1388322" cy="682040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da-DK" sz="1500" kern="1200" dirty="0"/>
            <a:t>Sygeplejersken er fysisk i kontakt med patienten for at støtte </a:t>
          </a:r>
          <a:r>
            <a:rPr lang="da-DK" sz="1500" kern="1200" dirty="0" smtClean="0"/>
            <a:t>kontakten og kommunikationen</a:t>
          </a:r>
          <a:endParaRPr lang="da-DK" sz="1500" kern="1200" dirty="0"/>
        </a:p>
      </dsp:txBody>
      <dsp:txXfrm rot="-5400000">
        <a:off x="3836479" y="3888288"/>
        <a:ext cx="6752635" cy="1252778"/>
      </dsp:txXfrm>
    </dsp:sp>
    <dsp:sp modelId="{84402299-A1EB-4972-B582-628EDEC5F34B}">
      <dsp:nvSpPr>
        <dsp:cNvPr id="0" name=""/>
        <dsp:cNvSpPr/>
      </dsp:nvSpPr>
      <dsp:spPr>
        <a:xfrm>
          <a:off x="0" y="3646976"/>
          <a:ext cx="3836479" cy="17354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da-DK" sz="4100" kern="1200"/>
            <a:t>Berøring</a:t>
          </a:r>
        </a:p>
      </dsp:txBody>
      <dsp:txXfrm>
        <a:off x="84715" y="3731691"/>
        <a:ext cx="3667049" cy="15659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8B50A-BCF0-4626-AC93-F836245090AB}">
      <dsp:nvSpPr>
        <dsp:cNvPr id="0" name=""/>
        <dsp:cNvSpPr/>
      </dsp:nvSpPr>
      <dsp:spPr>
        <a:xfrm rot="5400000">
          <a:off x="-143552" y="143715"/>
          <a:ext cx="957019" cy="66991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kern="1200"/>
            <a:t>Vurdér</a:t>
          </a:r>
        </a:p>
      </dsp:txBody>
      <dsp:txXfrm rot="-5400000">
        <a:off x="2" y="335119"/>
        <a:ext cx="669913" cy="287106"/>
      </dsp:txXfrm>
    </dsp:sp>
    <dsp:sp modelId="{AB0ED16F-8249-40AC-B693-85B11F177D8E}">
      <dsp:nvSpPr>
        <dsp:cNvPr id="0" name=""/>
        <dsp:cNvSpPr/>
      </dsp:nvSpPr>
      <dsp:spPr>
        <a:xfrm rot="5400000">
          <a:off x="5351575" y="-4681499"/>
          <a:ext cx="622062" cy="99853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a-DK" sz="1800" kern="1200"/>
            <a:t>Kan min patient kommunikere verbalt?</a:t>
          </a:r>
        </a:p>
        <a:p>
          <a:pPr marL="171450" lvl="1" indent="-171450" algn="l" defTabSz="800100">
            <a:lnSpc>
              <a:spcPct val="90000"/>
            </a:lnSpc>
            <a:spcBef>
              <a:spcPct val="0"/>
            </a:spcBef>
            <a:spcAft>
              <a:spcPct val="15000"/>
            </a:spcAft>
            <a:buChar char="••"/>
          </a:pPr>
          <a:r>
            <a:rPr lang="da-DK" sz="1800" kern="1200"/>
            <a:t>Hvor meget udstyr skal jeg have styr på undervejs?</a:t>
          </a:r>
        </a:p>
      </dsp:txBody>
      <dsp:txXfrm rot="-5400000">
        <a:off x="669914" y="30529"/>
        <a:ext cx="9955019" cy="561328"/>
      </dsp:txXfrm>
    </dsp:sp>
    <dsp:sp modelId="{5BA119C7-E3B7-413A-A776-8E9A24749104}">
      <dsp:nvSpPr>
        <dsp:cNvPr id="0" name=""/>
        <dsp:cNvSpPr/>
      </dsp:nvSpPr>
      <dsp:spPr>
        <a:xfrm rot="5400000">
          <a:off x="-143552" y="1003171"/>
          <a:ext cx="957019" cy="66991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kern="1200"/>
            <a:t>Vurdér og planlæg</a:t>
          </a:r>
        </a:p>
      </dsp:txBody>
      <dsp:txXfrm rot="-5400000">
        <a:off x="2" y="1194575"/>
        <a:ext cx="669913" cy="287106"/>
      </dsp:txXfrm>
    </dsp:sp>
    <dsp:sp modelId="{ECC00443-6464-4055-ABC0-A3B1DDE82590}">
      <dsp:nvSpPr>
        <dsp:cNvPr id="0" name=""/>
        <dsp:cNvSpPr/>
      </dsp:nvSpPr>
      <dsp:spPr>
        <a:xfrm rot="5400000">
          <a:off x="5351575" y="-3822043"/>
          <a:ext cx="622062" cy="99853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a-DK" sz="1800" kern="1200"/>
            <a:t>Kan jeg komme til at stå, så jeg er låst og ikke kan se patientens ansigt?</a:t>
          </a:r>
        </a:p>
        <a:p>
          <a:pPr marL="171450" lvl="1" indent="-171450" algn="l" defTabSz="800100">
            <a:lnSpc>
              <a:spcPct val="90000"/>
            </a:lnSpc>
            <a:spcBef>
              <a:spcPct val="0"/>
            </a:spcBef>
            <a:spcAft>
              <a:spcPct val="15000"/>
            </a:spcAft>
            <a:buChar char="••"/>
          </a:pPr>
          <a:r>
            <a:rPr lang="da-DK" sz="1800" kern="1200"/>
            <a:t>Hvis ja: Kan jeg gøre noget for at undgå det? Evt. få hjælp af en kollega?</a:t>
          </a:r>
        </a:p>
      </dsp:txBody>
      <dsp:txXfrm rot="-5400000">
        <a:off x="669914" y="889985"/>
        <a:ext cx="9955019" cy="561328"/>
      </dsp:txXfrm>
    </dsp:sp>
    <dsp:sp modelId="{204FA813-75A3-430B-A53B-5A1E970CFCF3}">
      <dsp:nvSpPr>
        <dsp:cNvPr id="0" name=""/>
        <dsp:cNvSpPr/>
      </dsp:nvSpPr>
      <dsp:spPr>
        <a:xfrm rot="5400000">
          <a:off x="-143552" y="1862627"/>
          <a:ext cx="957019" cy="66991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kern="1200"/>
            <a:t>Planlæg </a:t>
          </a:r>
        </a:p>
      </dsp:txBody>
      <dsp:txXfrm rot="-5400000">
        <a:off x="2" y="2054031"/>
        <a:ext cx="669913" cy="287106"/>
      </dsp:txXfrm>
    </dsp:sp>
    <dsp:sp modelId="{78894969-76CA-47FF-85F2-2B0577FBFCDA}">
      <dsp:nvSpPr>
        <dsp:cNvPr id="0" name=""/>
        <dsp:cNvSpPr/>
      </dsp:nvSpPr>
      <dsp:spPr>
        <a:xfrm rot="5400000">
          <a:off x="5351575" y="-2962587"/>
          <a:ext cx="622062" cy="99853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a-DK" sz="1800" kern="1200"/>
            <a:t>Hvis jeg ikke kan undgå at stå låst og ikke kan få hjælp, hvad kan jeg så gøre for at sikre, at patientens reaktioner ikke bliver overset</a:t>
          </a:r>
        </a:p>
      </dsp:txBody>
      <dsp:txXfrm rot="-5400000">
        <a:off x="669914" y="1749441"/>
        <a:ext cx="9955019" cy="561328"/>
      </dsp:txXfrm>
    </dsp:sp>
    <dsp:sp modelId="{2A3FBD0C-317E-429E-A0B8-8A8D04ABE0B6}">
      <dsp:nvSpPr>
        <dsp:cNvPr id="0" name=""/>
        <dsp:cNvSpPr/>
      </dsp:nvSpPr>
      <dsp:spPr>
        <a:xfrm rot="5400000">
          <a:off x="-143552" y="2722083"/>
          <a:ext cx="957019" cy="66991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kern="1200"/>
            <a:t>Planlæg og aftal</a:t>
          </a:r>
        </a:p>
      </dsp:txBody>
      <dsp:txXfrm rot="-5400000">
        <a:off x="2" y="2913487"/>
        <a:ext cx="669913" cy="287106"/>
      </dsp:txXfrm>
    </dsp:sp>
    <dsp:sp modelId="{8A667618-D024-4323-A753-8D435C193766}">
      <dsp:nvSpPr>
        <dsp:cNvPr id="0" name=""/>
        <dsp:cNvSpPr/>
      </dsp:nvSpPr>
      <dsp:spPr>
        <a:xfrm rot="5400000">
          <a:off x="5351575" y="-2103131"/>
          <a:ext cx="622062" cy="99853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a-DK" sz="1800" kern="1200"/>
            <a:t>Aftal med portørerne hvordan mobiliseringen skal foregå</a:t>
          </a:r>
        </a:p>
        <a:p>
          <a:pPr marL="171450" lvl="1" indent="-171450" algn="l" defTabSz="800100">
            <a:lnSpc>
              <a:spcPct val="90000"/>
            </a:lnSpc>
            <a:spcBef>
              <a:spcPct val="0"/>
            </a:spcBef>
            <a:spcAft>
              <a:spcPct val="15000"/>
            </a:spcAft>
            <a:buChar char="••"/>
          </a:pPr>
          <a:r>
            <a:rPr lang="da-DK" sz="1800" kern="1200"/>
            <a:t>Aftal hvem der har den primære kommunikation med patienten</a:t>
          </a:r>
        </a:p>
      </dsp:txBody>
      <dsp:txXfrm rot="-5400000">
        <a:off x="669914" y="2608897"/>
        <a:ext cx="9955019" cy="561328"/>
      </dsp:txXfrm>
    </dsp:sp>
    <dsp:sp modelId="{BE8803BB-4794-4855-9650-63DF142347FF}">
      <dsp:nvSpPr>
        <dsp:cNvPr id="0" name=""/>
        <dsp:cNvSpPr/>
      </dsp:nvSpPr>
      <dsp:spPr>
        <a:xfrm rot="5400000">
          <a:off x="-143552" y="3581540"/>
          <a:ext cx="957019" cy="66991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kern="1200"/>
            <a:t>Handling</a:t>
          </a:r>
        </a:p>
      </dsp:txBody>
      <dsp:txXfrm rot="-5400000">
        <a:off x="2" y="3772944"/>
        <a:ext cx="669913" cy="287106"/>
      </dsp:txXfrm>
    </dsp:sp>
    <dsp:sp modelId="{E263A6DB-FB41-4ABB-93D4-5C28B263CCEF}">
      <dsp:nvSpPr>
        <dsp:cNvPr id="0" name=""/>
        <dsp:cNvSpPr/>
      </dsp:nvSpPr>
      <dsp:spPr>
        <a:xfrm rot="5400000">
          <a:off x="5351575" y="-1243674"/>
          <a:ext cx="622062" cy="99853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a-DK" sz="1800" kern="1200"/>
            <a:t>Brug portøren som spejl til at observere patienten</a:t>
          </a:r>
        </a:p>
      </dsp:txBody>
      <dsp:txXfrm rot="-5400000">
        <a:off x="669914" y="3468354"/>
        <a:ext cx="9955019" cy="561328"/>
      </dsp:txXfrm>
    </dsp:sp>
    <dsp:sp modelId="{05889F75-38D2-467B-9914-6C5BBC09B05B}">
      <dsp:nvSpPr>
        <dsp:cNvPr id="0" name=""/>
        <dsp:cNvSpPr/>
      </dsp:nvSpPr>
      <dsp:spPr>
        <a:xfrm rot="5400000">
          <a:off x="-143552" y="4440996"/>
          <a:ext cx="957019" cy="66991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a-DK" sz="1000" kern="1200"/>
            <a:t>Handling</a:t>
          </a:r>
        </a:p>
      </dsp:txBody>
      <dsp:txXfrm rot="-5400000">
        <a:off x="2" y="4632400"/>
        <a:ext cx="669913" cy="287106"/>
      </dsp:txXfrm>
    </dsp:sp>
    <dsp:sp modelId="{32AFDECE-10C6-4A83-91AA-65C5C14B2C1E}">
      <dsp:nvSpPr>
        <dsp:cNvPr id="0" name=""/>
        <dsp:cNvSpPr/>
      </dsp:nvSpPr>
      <dsp:spPr>
        <a:xfrm rot="5400000">
          <a:off x="5351575" y="-384218"/>
          <a:ext cx="622062" cy="99853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a-DK" sz="1800" kern="1200"/>
            <a:t>Aflæs patientens kropssprog, flyt position undervejs, brug verbal og nonverbal kommunikation til at skabe tryghed og komfort</a:t>
          </a:r>
        </a:p>
      </dsp:txBody>
      <dsp:txXfrm rot="-5400000">
        <a:off x="669914" y="4327810"/>
        <a:ext cx="9955019" cy="56132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72A38B-F9FA-4036-A084-652409E98F08}" type="datetimeFigureOut">
              <a:rPr lang="da-DK" smtClean="0"/>
              <a:t>03-10-2017</a:t>
            </a:fld>
            <a:endParaRPr lang="da-DK"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styles</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9436F85-577F-4A92-A47F-D540A2BCC821}" type="slidenum">
              <a:rPr lang="da-DK" smtClean="0"/>
              <a:t>‹nr.›</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a:t>
            </a:fld>
            <a:endParaRPr lang="da-DK" dirty="0"/>
          </a:p>
        </p:txBody>
      </p:sp>
    </p:spTree>
    <p:extLst>
      <p:ext uri="{BB962C8B-B14F-4D97-AF65-F5344CB8AC3E}">
        <p14:creationId xmlns:p14="http://schemas.microsoft.com/office/powerpoint/2010/main" val="4183272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Ændring i RASS-score. </a:t>
            </a:r>
            <a:r>
              <a:rPr lang="da-DK" dirty="0" smtClean="0"/>
              <a:t>De</a:t>
            </a:r>
            <a:r>
              <a:rPr lang="da-DK" baseline="0" dirty="0" smtClean="0"/>
              <a:t> bevidsthedssvækkede patienter blev mere vågne i forbindelse med mobilisering. </a:t>
            </a:r>
            <a:r>
              <a:rPr lang="da-DK" dirty="0" smtClean="0"/>
              <a:t>Når</a:t>
            </a:r>
            <a:r>
              <a:rPr lang="da-DK" baseline="0" dirty="0" smtClean="0"/>
              <a:t> </a:t>
            </a:r>
            <a:r>
              <a:rPr lang="da-DK" baseline="0" dirty="0" smtClean="0"/>
              <a:t>patienten bliver mere vågen, styrkes kontakten mellem patient og sygeplejerske. Den omsorg og pleje, der ydes, kan blive mere individualiseret, og målrettet den enkelte patient= øget kvalitet. </a:t>
            </a:r>
            <a:r>
              <a:rPr lang="da-DK" b="1" baseline="0" dirty="0" err="1" smtClean="0"/>
              <a:t>FoC</a:t>
            </a:r>
            <a:endParaRPr lang="da-DK" b="1"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10</a:t>
            </a:fld>
            <a:endParaRPr lang="da-DK" dirty="0"/>
          </a:p>
        </p:txBody>
      </p:sp>
    </p:spTree>
    <p:extLst>
      <p:ext uri="{BB962C8B-B14F-4D97-AF65-F5344CB8AC3E}">
        <p14:creationId xmlns:p14="http://schemas.microsoft.com/office/powerpoint/2010/main" val="3400456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11</a:t>
            </a:fld>
            <a:endParaRPr lang="da-DK" dirty="0"/>
          </a:p>
        </p:txBody>
      </p:sp>
    </p:spTree>
    <p:extLst>
      <p:ext uri="{BB962C8B-B14F-4D97-AF65-F5344CB8AC3E}">
        <p14:creationId xmlns:p14="http://schemas.microsoft.com/office/powerpoint/2010/main" val="304838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12</a:t>
            </a:fld>
            <a:endParaRPr lang="da-DK" dirty="0"/>
          </a:p>
        </p:txBody>
      </p:sp>
    </p:spTree>
    <p:extLst>
      <p:ext uri="{BB962C8B-B14F-4D97-AF65-F5344CB8AC3E}">
        <p14:creationId xmlns:p14="http://schemas.microsoft.com/office/powerpoint/2010/main" val="1518234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 blev allerede tidligt i </a:t>
            </a:r>
            <a:r>
              <a:rPr lang="da-DK" dirty="0" smtClean="0"/>
              <a:t>observationerne </a:t>
            </a:r>
            <a:r>
              <a:rPr lang="da-DK" dirty="0" smtClean="0"/>
              <a:t>opmærksomme på hvordan</a:t>
            </a:r>
            <a:r>
              <a:rPr lang="da-DK" baseline="0" dirty="0" smtClean="0"/>
              <a:t> sygeplejersken placering på stuen påvirkede samspillet mellem patient og sygeplejerske. </a:t>
            </a:r>
            <a:r>
              <a:rPr lang="da-DK" baseline="0" dirty="0" smtClean="0"/>
              <a:t>Vi kunne se, at sygeplejerskerne </a:t>
            </a:r>
            <a:r>
              <a:rPr lang="da-DK" baseline="0" dirty="0" smtClean="0"/>
              <a:t>kom ofte til at stå klemt inde bagved patienten, når denne skulle op i stolen</a:t>
            </a:r>
            <a:r>
              <a:rPr lang="da-DK" baseline="0" dirty="0" smtClean="0"/>
              <a:t>. AT det er sådan, hænger sammen med præmissen for både patient og sygeplejersker: </a:t>
            </a: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13</a:t>
            </a:fld>
            <a:endParaRPr lang="da-DK" dirty="0"/>
          </a:p>
        </p:txBody>
      </p:sp>
    </p:spTree>
    <p:extLst>
      <p:ext uri="{BB962C8B-B14F-4D97-AF65-F5344CB8AC3E}">
        <p14:creationId xmlns:p14="http://schemas.microsoft.com/office/powerpoint/2010/main" val="2908136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Her overser sygeplejersken patientens</a:t>
            </a:r>
            <a:r>
              <a:rPr lang="da-DK" baseline="0" dirty="0" smtClean="0"/>
              <a:t> reaktioner og forsøg på kommunikation, fordi hun er placeret, så hun ikke kan se patientens ansigt.</a:t>
            </a: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14</a:t>
            </a:fld>
            <a:endParaRPr lang="da-DK" dirty="0"/>
          </a:p>
        </p:txBody>
      </p:sp>
    </p:spTree>
    <p:extLst>
      <p:ext uri="{BB962C8B-B14F-4D97-AF65-F5344CB8AC3E}">
        <p14:creationId xmlns:p14="http://schemas.microsoft.com/office/powerpoint/2010/main" val="1314035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 </a:t>
            </a:r>
            <a:r>
              <a:rPr lang="da-DK" dirty="0" smtClean="0"/>
              <a:t>det</a:t>
            </a:r>
            <a:r>
              <a:rPr lang="da-DK" baseline="0" dirty="0" smtClean="0"/>
              <a:t> eksempel, jeg lige har vist,  </a:t>
            </a:r>
            <a:r>
              <a:rPr lang="da-DK" baseline="0" dirty="0" smtClean="0"/>
              <a:t>har patienten smerter, og sygeplejersken opdager det ikke.</a:t>
            </a:r>
          </a:p>
          <a:p>
            <a:r>
              <a:rPr lang="da-DK" baseline="0" dirty="0" smtClean="0"/>
              <a:t>Hvis vi skal se på det i lyset af begrebsrammen Fundamentals </a:t>
            </a:r>
            <a:r>
              <a:rPr lang="da-DK" baseline="0" dirty="0" smtClean="0"/>
              <a:t>of </a:t>
            </a:r>
            <a:r>
              <a:rPr lang="da-DK" baseline="0" dirty="0" err="1" smtClean="0"/>
              <a:t>care</a:t>
            </a:r>
            <a:r>
              <a:rPr lang="da-DK" baseline="0" dirty="0" smtClean="0"/>
              <a:t>:, er det her et eksempel på, hvordan relationen påvirkes af det, der sker. Relationen </a:t>
            </a:r>
            <a:r>
              <a:rPr lang="da-DK" baseline="0" dirty="0" smtClean="0"/>
              <a:t>er af betydning for den omsorg der ydes. Er den tilpasset patienten? </a:t>
            </a:r>
            <a:r>
              <a:rPr lang="da-DK" baseline="0" dirty="0" smtClean="0"/>
              <a:t>Er den situationsbestemt? Relationen </a:t>
            </a:r>
            <a:r>
              <a:rPr lang="da-DK" baseline="0" dirty="0" smtClean="0"/>
              <a:t>påvirker både i den konkrete situation, men har også betydning for det videre forløb</a:t>
            </a: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15</a:t>
            </a:fld>
            <a:endParaRPr lang="da-DK" dirty="0"/>
          </a:p>
        </p:txBody>
      </p:sp>
    </p:spTree>
    <p:extLst>
      <p:ext uri="{BB962C8B-B14F-4D97-AF65-F5344CB8AC3E}">
        <p14:creationId xmlns:p14="http://schemas.microsoft.com/office/powerpoint/2010/main" val="973191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Hvis vi et øjeblik bliver ved Fokusområde</a:t>
            </a:r>
            <a:r>
              <a:rPr lang="da-DK" baseline="0" dirty="0" smtClean="0"/>
              <a:t> </a:t>
            </a:r>
            <a:r>
              <a:rPr lang="da-DK" baseline="0" dirty="0" smtClean="0"/>
              <a:t>Smerter</a:t>
            </a:r>
            <a:r>
              <a:rPr lang="da-DK" baseline="0" dirty="0" smtClean="0"/>
              <a:t>:  ¤ ud af de 12 patienter havde inden mobiliseringen gi i gang, smerter. Og det er smerter scoret med NRS/CPOT, og som ifølge vores retningslinje for smertebehandling burde udløse intervention. Her </a:t>
            </a:r>
            <a:r>
              <a:rPr lang="da-DK" baseline="0" dirty="0" smtClean="0"/>
              <a:t>ved sygeplejersken </a:t>
            </a:r>
            <a:r>
              <a:rPr lang="da-DK" baseline="0" dirty="0" smtClean="0"/>
              <a:t>altså godt</a:t>
            </a:r>
            <a:r>
              <a:rPr lang="da-DK" baseline="0" dirty="0" smtClean="0"/>
              <a:t>, at patienten har </a:t>
            </a:r>
            <a:r>
              <a:rPr lang="da-DK" baseline="0" dirty="0" smtClean="0"/>
              <a:t>smerter. </a:t>
            </a:r>
            <a:endParaRPr lang="da-DK" baseline="0" dirty="0" smtClean="0"/>
          </a:p>
          <a:p>
            <a:r>
              <a:rPr lang="da-DK" baseline="0" dirty="0" err="1" smtClean="0"/>
              <a:t>FoC</a:t>
            </a:r>
            <a:r>
              <a:rPr lang="da-DK" baseline="0" dirty="0" smtClean="0"/>
              <a:t>: sygeplejerskens omsorg for patienten påvirkes af den kontekst hun arbejder i, hvad er rammen og hvordan er vilkårene? Er det OK at udsætte </a:t>
            </a:r>
            <a:r>
              <a:rPr lang="da-DK" baseline="0" dirty="0" smtClean="0"/>
              <a:t>mobiliseringen</a:t>
            </a:r>
            <a:r>
              <a:rPr lang="da-DK" baseline="0" dirty="0" smtClean="0"/>
              <a:t>? Er der pres på for at udskrive? Hvor meget skal sygeplejersken argumentere for sine valg overfor kolleger? Bliver hun belønnet eller kritiseret for sit faglige skøn?</a:t>
            </a: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16</a:t>
            </a:fld>
            <a:endParaRPr lang="da-DK" dirty="0"/>
          </a:p>
        </p:txBody>
      </p:sp>
    </p:spTree>
    <p:extLst>
      <p:ext uri="{BB962C8B-B14F-4D97-AF65-F5344CB8AC3E}">
        <p14:creationId xmlns:p14="http://schemas.microsoft.com/office/powerpoint/2010/main" val="1272654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 observationerne kom</a:t>
            </a:r>
            <a:r>
              <a:rPr lang="da-DK" baseline="0" dirty="0" smtClean="0"/>
              <a:t> sygeplejerskerne til at stå, så det var svært at se patienten. Nogle </a:t>
            </a:r>
            <a:r>
              <a:rPr lang="da-DK" baseline="0" dirty="0" smtClean="0"/>
              <a:t>af sygeplejerske havde forskellige løsninger på det problem, at hun ikke kunne se patienten og dennes reaktioner. </a:t>
            </a: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17</a:t>
            </a:fld>
            <a:endParaRPr lang="da-DK" dirty="0"/>
          </a:p>
        </p:txBody>
      </p:sp>
    </p:spTree>
    <p:extLst>
      <p:ext uri="{BB962C8B-B14F-4D97-AF65-F5344CB8AC3E}">
        <p14:creationId xmlns:p14="http://schemas.microsoft.com/office/powerpoint/2010/main" val="1755165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18</a:t>
            </a:fld>
            <a:endParaRPr lang="da-DK" dirty="0"/>
          </a:p>
        </p:txBody>
      </p:sp>
    </p:spTree>
    <p:extLst>
      <p:ext uri="{BB962C8B-B14F-4D97-AF65-F5344CB8AC3E}">
        <p14:creationId xmlns:p14="http://schemas.microsoft.com/office/powerpoint/2010/main" val="4116915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 er væsentligt at bemærke,</a:t>
            </a:r>
            <a:r>
              <a:rPr lang="da-DK" baseline="0" dirty="0" smtClean="0"/>
              <a:t> at ingen af sygeplejerskerne bevidst havde forholdt sig til, at problemet med placering kunne opstå. De gik i gang, og måtte så handle sig ud af situationen. Ingen havde lagt en plan på forhånd, så patienternes reaktioner ikke risikerede at blive overset..</a:t>
            </a:r>
          </a:p>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19</a:t>
            </a:fld>
            <a:endParaRPr lang="da-DK" dirty="0"/>
          </a:p>
        </p:txBody>
      </p:sp>
    </p:spTree>
    <p:extLst>
      <p:ext uri="{BB962C8B-B14F-4D97-AF65-F5344CB8AC3E}">
        <p14:creationId xmlns:p14="http://schemas.microsoft.com/office/powerpoint/2010/main" val="221122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Vi har indført</a:t>
            </a:r>
            <a:r>
              <a:rPr lang="da-DK" baseline="0" dirty="0" smtClean="0"/>
              <a:t> en intervention, hvordan oplever patienterne denne intervention? Sygeplejersker på intensiv har mange holdninger til, hvordan det må være for patienterne, men vi ved meget lidt og fra en snæver gruppe</a:t>
            </a:r>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2</a:t>
            </a:fld>
            <a:endParaRPr lang="da-DK" dirty="0"/>
          </a:p>
        </p:txBody>
      </p:sp>
    </p:spTree>
    <p:extLst>
      <p:ext uri="{BB962C8B-B14F-4D97-AF65-F5344CB8AC3E}">
        <p14:creationId xmlns:p14="http://schemas.microsoft.com/office/powerpoint/2010/main" val="2635015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Hvis man skal samle vores fund og bruge dem til at forbedre praksis i mobiliseringen, kan det handle om at </a:t>
            </a:r>
            <a:r>
              <a:rPr lang="da-DK" baseline="0" dirty="0" smtClean="0"/>
              <a:t>gøre sygeplejersker bevidste om risikoen for at overse reaktioner, og forberede mobiliseringen derefter. </a:t>
            </a:r>
          </a:p>
          <a:p>
            <a:r>
              <a:rPr lang="da-DK" baseline="0" dirty="0" smtClean="0"/>
              <a:t>Hvis man planlægger sin mobilisering med tanke på egen placering og mulighed for kommunikation eller visuel kontakt med patienten undervejs, kan risikoen for at overse patienten og dennes behov minimeres. </a:t>
            </a:r>
          </a:p>
          <a:p>
            <a:endParaRPr lang="da-DK" baseline="0" dirty="0" smtClean="0"/>
          </a:p>
          <a:p>
            <a:r>
              <a:rPr lang="da-DK" baseline="0" dirty="0" smtClean="0"/>
              <a:t>Ud over denne guide er det relevant at diskutere de omstændigheder, der påvirker de plejesituationer, patient og sygeplejersker står i.</a:t>
            </a:r>
          </a:p>
          <a:p>
            <a:r>
              <a:rPr lang="da-DK" baseline="0" dirty="0" smtClean="0"/>
              <a:t>Er der fokus på patientens behov og den optimale individuelle pleje, eller bliver der lagt for meget vægt på ydre rammer, som tidspunkter og struktur, </a:t>
            </a:r>
            <a:r>
              <a:rPr lang="da-DK" baseline="0" dirty="0" err="1" smtClean="0"/>
              <a:t>patientflow</a:t>
            </a:r>
            <a:r>
              <a:rPr lang="da-DK" baseline="0" dirty="0" smtClean="0"/>
              <a:t> </a:t>
            </a:r>
            <a:r>
              <a:rPr lang="da-DK" baseline="0" dirty="0" err="1" smtClean="0"/>
              <a:t>osv</a:t>
            </a:r>
            <a:r>
              <a:rPr lang="da-DK" baseline="0" dirty="0" smtClean="0"/>
              <a:t>, så den enkelte sygeplejerske ikke formår at holde fast i sit faglige skøn til gavn for patienten?</a:t>
            </a:r>
            <a:endParaRPr lang="da-DK" dirty="0" smtClean="0"/>
          </a:p>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20</a:t>
            </a:fld>
            <a:endParaRPr lang="da-DK" dirty="0"/>
          </a:p>
        </p:txBody>
      </p:sp>
    </p:spTree>
    <p:extLst>
      <p:ext uri="{BB962C8B-B14F-4D97-AF65-F5344CB8AC3E}">
        <p14:creationId xmlns:p14="http://schemas.microsoft.com/office/powerpoint/2010/main" val="2873780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1636277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4</a:t>
            </a:fld>
            <a:endParaRPr lang="da-DK" dirty="0"/>
          </a:p>
        </p:txBody>
      </p:sp>
    </p:spTree>
    <p:extLst>
      <p:ext uri="{BB962C8B-B14F-4D97-AF65-F5344CB8AC3E}">
        <p14:creationId xmlns:p14="http://schemas.microsoft.com/office/powerpoint/2010/main" val="1041415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5</a:t>
            </a:fld>
            <a:endParaRPr lang="da-DK" dirty="0"/>
          </a:p>
        </p:txBody>
      </p:sp>
    </p:spTree>
    <p:extLst>
      <p:ext uri="{BB962C8B-B14F-4D97-AF65-F5344CB8AC3E}">
        <p14:creationId xmlns:p14="http://schemas.microsoft.com/office/powerpoint/2010/main" val="3063532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Alle</a:t>
            </a:r>
            <a:r>
              <a:rPr lang="da-DK" baseline="0" dirty="0" smtClean="0"/>
              <a:t> scoringssystemer er kendte og velimplementerede. </a:t>
            </a:r>
            <a:r>
              <a:rPr lang="da-DK" baseline="0" dirty="0" err="1" smtClean="0"/>
              <a:t>Delir</a:t>
            </a:r>
            <a:r>
              <a:rPr lang="da-DK" baseline="0" dirty="0" smtClean="0"/>
              <a:t>-scoring er valgt fordi patienternes oplevelser af og reaktioner på hændelser kan være påvirket. Eks. Kan det forklare hvorfor en patient er enten apatisk eller meget urolig i forbindelse med mobilisering. </a:t>
            </a: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6</a:t>
            </a:fld>
            <a:endParaRPr lang="da-DK" dirty="0"/>
          </a:p>
        </p:txBody>
      </p:sp>
    </p:spTree>
    <p:extLst>
      <p:ext uri="{BB962C8B-B14F-4D97-AF65-F5344CB8AC3E}">
        <p14:creationId xmlns:p14="http://schemas.microsoft.com/office/powerpoint/2010/main" val="112823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7</a:t>
            </a:fld>
            <a:endParaRPr lang="da-DK" dirty="0"/>
          </a:p>
        </p:txBody>
      </p:sp>
    </p:spTree>
    <p:extLst>
      <p:ext uri="{BB962C8B-B14F-4D97-AF65-F5344CB8AC3E}">
        <p14:creationId xmlns:p14="http://schemas.microsoft.com/office/powerpoint/2010/main" val="1267630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Man må overveje, at når</a:t>
            </a:r>
            <a:r>
              <a:rPr lang="da-DK" baseline="0" dirty="0" smtClean="0"/>
              <a:t> </a:t>
            </a:r>
            <a:r>
              <a:rPr lang="da-DK" baseline="0" dirty="0" smtClean="0"/>
              <a:t>patienter samarbejder, kan det enten handle om </a:t>
            </a:r>
            <a:r>
              <a:rPr lang="da-DK" baseline="0" dirty="0" smtClean="0"/>
              <a:t>at de føler manglende </a:t>
            </a:r>
            <a:r>
              <a:rPr lang="da-DK" baseline="0" dirty="0" smtClean="0"/>
              <a:t>kontrol, at man passivt lader sig lede, at sygeplejersken styrer, eller om at patienten har tillid til sygeplejerskens faglige kompetencer og skøn i situationen. </a:t>
            </a: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8</a:t>
            </a:fld>
            <a:endParaRPr lang="da-DK" dirty="0"/>
          </a:p>
        </p:txBody>
      </p:sp>
    </p:spTree>
    <p:extLst>
      <p:ext uri="{BB962C8B-B14F-4D97-AF65-F5344CB8AC3E}">
        <p14:creationId xmlns:p14="http://schemas.microsoft.com/office/powerpoint/2010/main" val="1087378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9</a:t>
            </a:fld>
            <a:endParaRPr lang="da-DK" dirty="0"/>
          </a:p>
        </p:txBody>
      </p:sp>
    </p:spTree>
    <p:extLst>
      <p:ext uri="{BB962C8B-B14F-4D97-AF65-F5344CB8AC3E}">
        <p14:creationId xmlns:p14="http://schemas.microsoft.com/office/powerpoint/2010/main" val="4125740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54687C"/>
              </a:solidFill>
            </a:endParaRPr>
          </a:p>
        </p:txBody>
      </p:sp>
      <p:sp>
        <p:nvSpPr>
          <p:cNvPr id="11" name="SecondaryColor"/>
          <p:cNvSpPr/>
          <p:nvPr userDrawn="1"/>
        </p:nvSpPr>
        <p:spPr>
          <a:xfrm>
            <a:off x="0" y="547560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002839"/>
              </a:solidFill>
            </a:endParaRPr>
          </a:p>
        </p:txBody>
      </p:sp>
      <p:pic>
        <p:nvPicPr>
          <p:cNvPr id="16" name="Femte element"/>
          <p:cNvPicPr>
            <a:picLocks noChangeAspect="1"/>
          </p:cNvPicPr>
          <p:nvPr userDrawn="1"/>
        </p:nvPicPr>
        <p:blipFill rotWithShape="1">
          <a:blip r:embed="rId2"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12" name="Institutlinje"/>
          <p:cNvSpPr/>
          <p:nvPr userDrawn="1"/>
        </p:nvSpPr>
        <p:spPr>
          <a:xfrm>
            <a:off x="0" y="5420181"/>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smtClean="0"/>
              <a:t>Klik for at redigere i master</a:t>
            </a:r>
            <a:endParaRPr lang="da-DK" dirty="0"/>
          </a:p>
        </p:txBody>
      </p:sp>
      <p:sp>
        <p:nvSpPr>
          <p:cNvPr id="4" name="Date Placeholder 3" hidden="1"/>
          <p:cNvSpPr>
            <a:spLocks noGrp="1"/>
          </p:cNvSpPr>
          <p:nvPr>
            <p:ph type="dt" sz="half" idx="10"/>
          </p:nvPr>
        </p:nvSpPr>
        <p:spPr>
          <a:xfrm>
            <a:off x="760939" y="6489700"/>
            <a:ext cx="2820461" cy="365125"/>
          </a:xfrm>
        </p:spPr>
        <p:txBody>
          <a:bodyPr/>
          <a:lstStyle/>
          <a:p>
            <a:fld id="{54E0A626-36E7-4ACB-AE94-30B8AB1B2246}" type="datetimeFigureOut">
              <a:rPr lang="da-DK" smtClean="0"/>
              <a:t>03-10-2017</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dirty="0"/>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pic>
        <p:nvPicPr>
          <p:cNvPr id="3"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2933" y="5810400"/>
            <a:ext cx="2431867" cy="720000"/>
          </a:xfrm>
          <a:prstGeom prst="rect">
            <a:avLst/>
          </a:prstGeom>
        </p:spPr>
      </p:pic>
    </p:spTree>
    <p:extLst>
      <p:ext uri="{BB962C8B-B14F-4D97-AF65-F5344CB8AC3E}">
        <p14:creationId xmlns:p14="http://schemas.microsoft.com/office/powerpoint/2010/main" val="38723383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nitsforside - billede ">
    <p:bg>
      <p:bgRef idx="1001">
        <a:schemeClr val="bg1"/>
      </p:bgRef>
    </p:bg>
    <p:spTree>
      <p:nvGrpSpPr>
        <p:cNvPr id="1" name=""/>
        <p:cNvGrpSpPr/>
        <p:nvPr/>
      </p:nvGrpSpPr>
      <p:grpSpPr>
        <a:xfrm>
          <a:off x="0" y="0"/>
          <a:ext cx="0" cy="0"/>
          <a:chOff x="0" y="0"/>
          <a:chExt cx="0" cy="0"/>
        </a:xfrm>
      </p:grpSpPr>
      <p:sp>
        <p:nvSpPr>
          <p:cNvPr id="15" name="Pladsholder til billede 3"/>
          <p:cNvSpPr>
            <a:spLocks noGrp="1"/>
          </p:cNvSpPr>
          <p:nvPr>
            <p:ph type="pic" sz="quarter" idx="14" hasCustomPrompt="1"/>
          </p:nvPr>
        </p:nvSpPr>
        <p:spPr>
          <a:xfrm>
            <a:off x="0" y="0"/>
            <a:ext cx="12191999" cy="6800400"/>
          </a:xfrm>
          <a:solidFill>
            <a:schemeClr val="bg1"/>
          </a:solidFill>
        </p:spPr>
        <p:txBody>
          <a:bodyPr lIns="3996000" tIns="0" rIns="0" anchor="ctr" anchorCtr="0"/>
          <a:lstStyle>
            <a:lvl1pPr marL="0" indent="0" algn="ctr">
              <a:buNone/>
              <a:defRPr sz="1800" baseline="0"/>
            </a:lvl1pPr>
          </a:lstStyle>
          <a:p>
            <a:r>
              <a:rPr lang="da-DK" dirty="0" smtClean="0"/>
              <a:t>Klik på ikonet for at tilføje et billede</a:t>
            </a:r>
            <a:endParaRPr lang="da-DK" dirty="0"/>
          </a:p>
        </p:txBody>
      </p:sp>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smtClean="0"/>
              <a:t>Klik for at redigere i master</a:t>
            </a:r>
            <a:endParaRPr lang="da-DK" dirty="0"/>
          </a:p>
        </p:txBody>
      </p:sp>
      <p:sp>
        <p:nvSpPr>
          <p:cNvPr id="13" name="Pladsholder til indhold 2"/>
          <p:cNvSpPr>
            <a:spLocks noGrp="1"/>
          </p:cNvSpPr>
          <p:nvPr>
            <p:ph sz="quarter" idx="13"/>
          </p:nvPr>
        </p:nvSpPr>
        <p:spPr>
          <a:xfrm>
            <a:off x="765176" y="3560064"/>
            <a:ext cx="10652124" cy="2734374"/>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03-10-2017</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14"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smtClean="0"/>
              <a:t>.</a:t>
            </a:r>
          </a:p>
        </p:txBody>
      </p:sp>
    </p:spTree>
    <p:extLst>
      <p:ext uri="{BB962C8B-B14F-4D97-AF65-F5344CB8AC3E}">
        <p14:creationId xmlns:p14="http://schemas.microsoft.com/office/powerpoint/2010/main" val="42108348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fsnitsforside - femte element">
    <p:bg>
      <p:bgRef idx="1001">
        <a:schemeClr val="bg1"/>
      </p:bgRef>
    </p:bg>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842" y="1155799"/>
            <a:ext cx="5746539" cy="5394127"/>
          </a:xfrm>
          <a:prstGeom prst="rect">
            <a:avLst/>
          </a:prstGeom>
        </p:spPr>
      </p:pic>
      <p:sp>
        <p:nvSpPr>
          <p:cNvPr id="12"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2" name="Title"/>
          <p:cNvSpPr>
            <a:spLocks noGrp="1"/>
          </p:cNvSpPr>
          <p:nvPr>
            <p:ph type="title"/>
          </p:nvPr>
        </p:nvSpPr>
        <p:spPr>
          <a:xfrm>
            <a:off x="755606" y="1659452"/>
            <a:ext cx="7416000" cy="2168975"/>
          </a:xfrm>
        </p:spPr>
        <p:txBody>
          <a:bodyPr anchor="b"/>
          <a:lstStyle>
            <a:lvl1pPr>
              <a:defRPr sz="4500" spc="450" baseline="0">
                <a:solidFill>
                  <a:srgbClr val="FFFFFF"/>
                </a:solidFill>
              </a:defRPr>
            </a:lvl1pPr>
          </a:lstStyle>
          <a:p>
            <a:r>
              <a:rPr lang="da-DK" smtClean="0"/>
              <a:t>Klik for at redigere i master</a:t>
            </a:r>
            <a:endParaRPr lang="da-DK" dirty="0"/>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Klik for at redigere i master</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03-10-2017</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641948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 femte element">
    <p:bg>
      <p:bgRef idx="1001">
        <a:schemeClr val="bg1"/>
      </p:bgRef>
    </p:bg>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5413" y="75272"/>
            <a:ext cx="6991093" cy="4940118"/>
          </a:xfrm>
          <a:prstGeom prst="rect">
            <a:avLst/>
          </a:prstGeom>
        </p:spPr>
      </p:pic>
      <p:sp>
        <p:nvSpPr>
          <p:cNvPr id="1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2" name="Title"/>
          <p:cNvSpPr>
            <a:spLocks noGrp="1"/>
          </p:cNvSpPr>
          <p:nvPr>
            <p:ph type="title"/>
          </p:nvPr>
        </p:nvSpPr>
        <p:spPr>
          <a:xfrm>
            <a:off x="760939" y="3345937"/>
            <a:ext cx="5508099" cy="1001762"/>
          </a:xfrm>
        </p:spPr>
        <p:txBody>
          <a:bodyPr/>
          <a:lstStyle>
            <a:lvl1pPr>
              <a:defRPr>
                <a:solidFill>
                  <a:srgbClr val="FFFFFF"/>
                </a:solidFill>
              </a:defRPr>
            </a:lvl1pPr>
          </a:lstStyle>
          <a:p>
            <a:r>
              <a:rPr lang="da-DK" smtClean="0"/>
              <a:t>Klik for at redigere i master</a:t>
            </a:r>
            <a:endParaRPr lang="da-DK" dirty="0"/>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smtClean="0"/>
              <a:t>Klik for at redigere i master</a:t>
            </a:r>
          </a:p>
          <a:p>
            <a:pPr lvl="1"/>
            <a:r>
              <a:rPr lang="da-DK" dirty="0" smtClean="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03-10-2017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3295781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1"/>
      </p:bgRef>
    </p:bg>
    <p:spTree>
      <p:nvGrpSpPr>
        <p:cNvPr id="1" name=""/>
        <p:cNvGrpSpPr/>
        <p:nvPr/>
      </p:nvGrpSpPr>
      <p:grpSpPr>
        <a:xfrm>
          <a:off x="0" y="0"/>
          <a:ext cx="0" cy="0"/>
          <a:chOff x="0" y="0"/>
          <a:chExt cx="0" cy="0"/>
        </a:xfrm>
      </p:grpSpPr>
      <p:sp>
        <p:nvSpPr>
          <p:cNvPr id="18"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54687C"/>
              </a:solidFill>
            </a:endParaRPr>
          </a:p>
        </p:txBody>
      </p:sp>
      <p:pic>
        <p:nvPicPr>
          <p:cNvPr id="19" name="Bille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rgbClr val="FFFFFF"/>
                </a:solidFill>
              </a:defRPr>
            </a:lvl1pPr>
          </a:lstStyle>
          <a:p>
            <a:r>
              <a:rPr lang="da-DK" smtClean="0"/>
              <a:t>Klik for at redigere i master</a:t>
            </a:r>
            <a:endParaRPr lang="da-DK" dirty="0"/>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smtClean="0"/>
              <a:t>Klik for at redigere i master</a:t>
            </a:r>
          </a:p>
          <a:p>
            <a:pPr lvl="1"/>
            <a:r>
              <a:rPr lang="da-DK" dirty="0" smtClean="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03-10-2017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pic>
        <p:nvPicPr>
          <p:cNvPr id="12"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6062494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7" name="Pladsholder til dato 6" hidden="1"/>
          <p:cNvSpPr>
            <a:spLocks noGrp="1"/>
          </p:cNvSpPr>
          <p:nvPr>
            <p:ph type="dt" sz="half" idx="10"/>
          </p:nvPr>
        </p:nvSpPr>
        <p:spPr>
          <a:xfrm>
            <a:off x="838200" y="7118350"/>
            <a:ext cx="2743200" cy="365125"/>
          </a:xfrm>
        </p:spPr>
        <p:txBody>
          <a:bodyPr/>
          <a:lstStyle/>
          <a:p>
            <a:fld id="{54E0A626-36E7-4ACB-AE94-30B8AB1B2246}" type="datetimeFigureOut">
              <a:rPr lang="da-DK" smtClean="0"/>
              <a:t>03-10-2017</a:t>
            </a:fld>
            <a:endParaRPr lang="da-DK" dirty="0"/>
          </a:p>
        </p:txBody>
      </p:sp>
      <p:sp>
        <p:nvSpPr>
          <p:cNvPr id="8" name="Pladsholder til sidefod 7" hidden="1"/>
          <p:cNvSpPr>
            <a:spLocks noGrp="1"/>
          </p:cNvSpPr>
          <p:nvPr>
            <p:ph type="ftr" sz="quarter" idx="11"/>
          </p:nvPr>
        </p:nvSpPr>
        <p:spPr>
          <a:xfrm>
            <a:off x="4038600" y="7118350"/>
            <a:ext cx="4114800" cy="365125"/>
          </a:xfrm>
        </p:spPr>
        <p:txBody>
          <a:bodyPr/>
          <a:lstStyle/>
          <a:p>
            <a:endParaRPr lang="da-DK" dirty="0"/>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t>‹nr.›</a:t>
            </a:fld>
            <a:endParaRPr lang="da-DK" dirty="0"/>
          </a:p>
        </p:txBody>
      </p:sp>
      <p:sp>
        <p:nvSpPr>
          <p:cNvPr id="11" name="Pladsholder til billede 1"/>
          <p:cNvSpPr>
            <a:spLocks noGrp="1"/>
          </p:cNvSpPr>
          <p:nvPr>
            <p:ph type="pic" sz="quarter" idx="13" hasCustomPrompt="1"/>
          </p:nvPr>
        </p:nvSpPr>
        <p:spPr>
          <a:xfrm>
            <a:off x="0" y="0"/>
            <a:ext cx="12192000" cy="6800400"/>
          </a:xfrm>
          <a:noFill/>
        </p:spPr>
        <p:txBody>
          <a:bodyPr tIns="648000" anchor="ctr" anchorCtr="0"/>
          <a:lstStyle>
            <a:lvl1pPr marL="0" indent="0" algn="ctr">
              <a:buNone/>
              <a:defRPr sz="1800" baseline="0">
                <a:solidFill>
                  <a:schemeClr val="tx1"/>
                </a:solidFill>
              </a:defRPr>
            </a:lvl1pPr>
          </a:lstStyle>
          <a:p>
            <a:r>
              <a:rPr lang="da-DK" dirty="0" smtClean="0"/>
              <a:t>Klik på ikonet og indsæt billede</a:t>
            </a:r>
            <a:endParaRPr lang="da-DK" dirty="0"/>
          </a:p>
        </p:txBody>
      </p:sp>
      <p:sp>
        <p:nvSpPr>
          <p:cNvPr id="20"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smtClean="0"/>
              <a:t>.</a:t>
            </a:r>
          </a:p>
        </p:txBody>
      </p:sp>
    </p:spTree>
    <p:extLst>
      <p:ext uri="{BB962C8B-B14F-4D97-AF65-F5344CB8AC3E}">
        <p14:creationId xmlns:p14="http://schemas.microsoft.com/office/powerpoint/2010/main" val="19397681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slutning kontakt">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54687C"/>
              </a:solidFill>
            </a:endParaRPr>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03-10-2017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7"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smtClean="0"/>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smtClean="0"/>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smtClean="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smtClean="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t>Økonomi</a:t>
            </a:r>
            <a:endParaRPr lang="da-DK" sz="2400" dirty="0" smtClean="0"/>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t>Region Nordjylland</a:t>
            </a:r>
            <a:endParaRPr lang="da-DK" sz="2400" dirty="0" smtClean="0"/>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r>
              <a:rPr lang="da-DK" sz="2400" smtClean="0">
                <a:solidFill>
                  <a:srgbClr val="FFFFFF"/>
                </a:solidFill>
              </a:rPr>
              <a:t>Region Nordjylland</a:t>
            </a:r>
            <a:br>
              <a:rPr lang="da-DK" sz="2400" smtClean="0">
                <a:solidFill>
                  <a:srgbClr val="FFFFFF"/>
                </a:solidFill>
              </a:rPr>
            </a:br>
            <a:r>
              <a:rPr lang="da-DK" sz="2400" smtClean="0">
                <a:solidFill>
                  <a:srgbClr val="FFFFFF"/>
                </a:solidFill>
              </a:rPr>
              <a:t>Økonomi</a:t>
            </a:r>
            <a:endParaRPr lang="da-DK" sz="2400" dirty="0" smtClean="0">
              <a:solidFill>
                <a:srgbClr val="FFFFFF"/>
              </a:solidFill>
            </a:endParaRP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endParaRPr lang="da-DK" sz="5000" b="1" cap="all" spc="500" baseline="0" dirty="0" smtClean="0">
              <a:solidFill>
                <a:srgbClr val="FFFFFF"/>
              </a:solidFill>
            </a:endParaRP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smtClean="0">
              <a:solidFill>
                <a:srgbClr val="FFFFFF"/>
              </a:solidFill>
            </a:endParaRPr>
          </a:p>
        </p:txBody>
      </p:sp>
      <p:sp>
        <p:nvSpPr>
          <p:cNvPr id="19" name="SD_LAN_Contact"/>
          <p:cNvSpPr/>
          <p:nvPr userDrawn="1"/>
        </p:nvSpPr>
        <p:spPr>
          <a:xfrm>
            <a:off x="760544" y="355600"/>
            <a:ext cx="5973992" cy="1005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da-DK" sz="2000" b="1" cap="all" spc="200" baseline="0" dirty="0" smtClean="0">
              <a:solidFill>
                <a:schemeClr val="tx1"/>
              </a:solidFill>
            </a:endParaRPr>
          </a:p>
        </p:txBody>
      </p:sp>
    </p:spTree>
    <p:extLst>
      <p:ext uri="{BB962C8B-B14F-4D97-AF65-F5344CB8AC3E}">
        <p14:creationId xmlns:p14="http://schemas.microsoft.com/office/powerpoint/2010/main" val="2761996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slutning tak">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54687C"/>
              </a:solidFill>
            </a:endParaRPr>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03-10-2017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7"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smtClean="0"/>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smtClean="0"/>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smtClean="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smtClean="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t>Økonomi</a:t>
            </a:r>
            <a:endParaRPr lang="da-DK" sz="2400" dirty="0" smtClean="0"/>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t>Region Nordjylland</a:t>
            </a:r>
            <a:endParaRPr lang="da-DK" sz="2400" dirty="0" smtClean="0"/>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r>
              <a:rPr lang="da-DK" sz="2400" smtClean="0">
                <a:solidFill>
                  <a:srgbClr val="FFFFFF"/>
                </a:solidFill>
              </a:rPr>
              <a:t>Region Nordjylland</a:t>
            </a:r>
            <a:br>
              <a:rPr lang="da-DK" sz="2400" smtClean="0">
                <a:solidFill>
                  <a:srgbClr val="FFFFFF"/>
                </a:solidFill>
              </a:rPr>
            </a:br>
            <a:r>
              <a:rPr lang="da-DK" sz="2400" smtClean="0">
                <a:solidFill>
                  <a:srgbClr val="FFFFFF"/>
                </a:solidFill>
              </a:rPr>
              <a:t>Økonomi</a:t>
            </a:r>
            <a:endParaRPr lang="da-DK" sz="2400" dirty="0" smtClean="0">
              <a:solidFill>
                <a:srgbClr val="FFFFFF"/>
              </a:solidFill>
            </a:endParaRP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endParaRPr lang="da-DK" sz="5000" b="1" cap="all" spc="500" baseline="0" dirty="0" smtClean="0">
              <a:solidFill>
                <a:srgbClr val="FFFFFF"/>
              </a:solidFill>
            </a:endParaRP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smtClean="0">
              <a:solidFill>
                <a:srgbClr val="FFFFFF"/>
              </a:solidFill>
            </a:endParaRPr>
          </a:p>
        </p:txBody>
      </p:sp>
      <p:sp>
        <p:nvSpPr>
          <p:cNvPr id="19" name="SD_LAN_Thanks"/>
          <p:cNvSpPr/>
          <p:nvPr userDrawn="1"/>
        </p:nvSpPr>
        <p:spPr>
          <a:xfrm>
            <a:off x="760544" y="355600"/>
            <a:ext cx="5973992" cy="1005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endParaRPr lang="da-DK" sz="2000" b="1" cap="all" spc="200" baseline="0" dirty="0" smtClean="0">
              <a:solidFill>
                <a:schemeClr val="tx1"/>
              </a:solidFill>
            </a:endParaRPr>
          </a:p>
        </p:txBody>
      </p:sp>
    </p:spTree>
    <p:extLst>
      <p:ext uri="{BB962C8B-B14F-4D97-AF65-F5344CB8AC3E}">
        <p14:creationId xmlns:p14="http://schemas.microsoft.com/office/powerpoint/2010/main" val="20685311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0A626-36E7-4ACB-AE94-30B8AB1B2246}" type="datetimeFigureOut">
              <a:rPr lang="da-DK" smtClean="0"/>
              <a:t>03-10-2017</a:t>
            </a:fld>
            <a:endParaRPr lang="da-DK" dirty="0"/>
          </a:p>
        </p:txBody>
      </p:sp>
      <p:sp>
        <p:nvSpPr>
          <p:cNvPr id="3" name="Footer Placeholder 2"/>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1985225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Kun overskrift - hv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da-DK" dirty="0"/>
          </a:p>
        </p:txBody>
      </p:sp>
      <p:sp>
        <p:nvSpPr>
          <p:cNvPr id="3" name="Date Placeholder 2"/>
          <p:cNvSpPr>
            <a:spLocks noGrp="1"/>
          </p:cNvSpPr>
          <p:nvPr>
            <p:ph type="dt" sz="half" idx="10"/>
          </p:nvPr>
        </p:nvSpPr>
        <p:spPr/>
        <p:txBody>
          <a:bodyPr/>
          <a:lstStyle/>
          <a:p>
            <a:fld id="{54E0A626-36E7-4ACB-AE94-30B8AB1B2246}" type="datetimeFigureOut">
              <a:rPr lang="da-DK" smtClean="0"/>
              <a:t>03-10-2017</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9452567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54687C"/>
              </a:solidFill>
            </a:endParaRPr>
          </a:p>
        </p:txBody>
      </p:sp>
      <p:sp>
        <p:nvSpPr>
          <p:cNvPr id="15"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7" name="Title"/>
          <p:cNvSpPr>
            <a:spLocks noGrp="1"/>
          </p:cNvSpPr>
          <p:nvPr>
            <p:ph type="title"/>
          </p:nvPr>
        </p:nvSpPr>
        <p:spPr/>
        <p:txBody>
          <a:bodyPr/>
          <a:lstStyle>
            <a:lvl1pPr>
              <a:defRPr>
                <a:solidFill>
                  <a:srgbClr val="FFFFFF"/>
                </a:solidFill>
              </a:defRPr>
            </a:lvl1pPr>
          </a:lstStyle>
          <a:p>
            <a:r>
              <a:rPr lang="da-DK" smtClean="0"/>
              <a:t>Klik for at redigere i master</a:t>
            </a:r>
            <a:endParaRPr lang="da-DK" dirty="0"/>
          </a:p>
        </p:txBody>
      </p:sp>
      <p:sp>
        <p:nvSpPr>
          <p:cNvPr id="3" name="Text"/>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03-10-2017</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6"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542258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03-10-2017</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714070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54687C"/>
              </a:solidFill>
            </a:endParaRPr>
          </a:p>
        </p:txBody>
      </p:sp>
      <p:sp>
        <p:nvSpPr>
          <p:cNvPr id="28"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7" name="Title"/>
          <p:cNvSpPr>
            <a:spLocks noGrp="1"/>
          </p:cNvSpPr>
          <p:nvPr>
            <p:ph type="title"/>
          </p:nvPr>
        </p:nvSpPr>
        <p:spPr>
          <a:xfrm>
            <a:off x="760939" y="356552"/>
            <a:ext cx="8152874" cy="1001762"/>
          </a:xfrm>
        </p:spPr>
        <p:txBody>
          <a:bodyPr/>
          <a:lstStyle>
            <a:lvl1pPr>
              <a:defRPr>
                <a:solidFill>
                  <a:srgbClr val="FFFFFF"/>
                </a:solidFill>
              </a:defRPr>
            </a:lvl1pPr>
          </a:lstStyle>
          <a:p>
            <a:r>
              <a:rPr lang="da-DK" smtClean="0"/>
              <a:t>Klik for at redigere i master</a:t>
            </a:r>
            <a:endParaRPr lang="da-DK" dirty="0"/>
          </a:p>
        </p:txBody>
      </p:sp>
      <p:sp>
        <p:nvSpPr>
          <p:cNvPr id="3" name="Text"/>
          <p:cNvSpPr>
            <a:spLocks noGrp="1"/>
          </p:cNvSpPr>
          <p:nvPr>
            <p:ph idx="1"/>
          </p:nvPr>
        </p:nvSpPr>
        <p:spPr>
          <a:xfrm>
            <a:off x="765175" y="1638696"/>
            <a:ext cx="6984000" cy="4824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03-10-2017</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6" name="Billed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2847" y="968429"/>
            <a:ext cx="4870271" cy="4955993"/>
          </a:xfrm>
          <a:prstGeom prst="rect">
            <a:avLst/>
          </a:prstGeom>
        </p:spPr>
      </p:pic>
      <p:pic>
        <p:nvPicPr>
          <p:cNvPr id="37"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2040176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a:xfrm>
            <a:off x="765175" y="1638696"/>
            <a:ext cx="5148264" cy="4823986"/>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indhold 3"/>
          <p:cNvSpPr>
            <a:spLocks noGrp="1"/>
          </p:cNvSpPr>
          <p:nvPr>
            <p:ph sz="quarter" idx="13"/>
          </p:nvPr>
        </p:nvSpPr>
        <p:spPr>
          <a:xfrm>
            <a:off x="6269038" y="1638300"/>
            <a:ext cx="5148788" cy="4824396"/>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03-10-2017</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33955162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 indhold - farve">
    <p:spTree>
      <p:nvGrpSpPr>
        <p:cNvPr id="1" name=""/>
        <p:cNvGrpSpPr/>
        <p:nvPr/>
      </p:nvGrpSpPr>
      <p:grpSpPr>
        <a:xfrm>
          <a:off x="0" y="0"/>
          <a:ext cx="0" cy="0"/>
          <a:chOff x="0" y="0"/>
          <a:chExt cx="0" cy="0"/>
        </a:xfrm>
      </p:grpSpPr>
      <p:sp>
        <p:nvSpPr>
          <p:cNvPr id="12"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54687C"/>
              </a:solidFill>
            </a:endParaRPr>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pic>
        <p:nvPicPr>
          <p:cNvPr id="14"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7" name="Titel 1"/>
          <p:cNvSpPr>
            <a:spLocks noGrp="1"/>
          </p:cNvSpPr>
          <p:nvPr>
            <p:ph type="title"/>
          </p:nvPr>
        </p:nvSpPr>
        <p:spPr/>
        <p:txBody>
          <a:bodyPr/>
          <a:lstStyle>
            <a:lvl1pPr>
              <a:defRPr>
                <a:solidFill>
                  <a:schemeClr val="bg1"/>
                </a:solidFill>
              </a:defRPr>
            </a:lvl1pPr>
          </a:lstStyle>
          <a:p>
            <a:r>
              <a:rPr lang="da-DK" smtClean="0"/>
              <a:t>Klik for at redigere i master</a:t>
            </a:r>
            <a:endParaRPr lang="en-GB" dirty="0"/>
          </a:p>
        </p:txBody>
      </p:sp>
      <p:sp>
        <p:nvSpPr>
          <p:cNvPr id="3" name="Pladsholder til indhold 2"/>
          <p:cNvSpPr>
            <a:spLocks noGrp="1"/>
          </p:cNvSpPr>
          <p:nvPr>
            <p:ph idx="1"/>
          </p:nvPr>
        </p:nvSpPr>
        <p:spPr>
          <a:xfrm>
            <a:off x="765175" y="1638696"/>
            <a:ext cx="5148264" cy="482398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8" name="Pladsholder til indhold 3"/>
          <p:cNvSpPr>
            <a:spLocks noGrp="1"/>
          </p:cNvSpPr>
          <p:nvPr>
            <p:ph sz="quarter" idx="13"/>
          </p:nvPr>
        </p:nvSpPr>
        <p:spPr>
          <a:xfrm>
            <a:off x="6269038" y="1638300"/>
            <a:ext cx="5148788" cy="482439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54E0A626-36E7-4ACB-AE94-30B8AB1B2246}" type="datetimeFigureOut">
              <a:rPr lang="en-GB" smtClean="0"/>
              <a:pPr/>
              <a:t>03/10/2017</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2314637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tekst - 1/2 billede">
    <p:bg>
      <p:bgRef idx="1001">
        <a:schemeClr val="bg1"/>
      </p:bgRef>
    </p:bg>
    <p:spTree>
      <p:nvGrpSpPr>
        <p:cNvPr id="1" name=""/>
        <p:cNvGrpSpPr/>
        <p:nvPr/>
      </p:nvGrpSpPr>
      <p:grpSpPr>
        <a:xfrm>
          <a:off x="0" y="0"/>
          <a:ext cx="0" cy="0"/>
          <a:chOff x="0" y="0"/>
          <a:chExt cx="0" cy="0"/>
        </a:xfrm>
      </p:grpSpPr>
      <p:sp>
        <p:nvSpPr>
          <p:cNvPr id="7" name="Hvid baggrund"/>
          <p:cNvSpPr/>
          <p:nvPr userDrawn="1"/>
        </p:nvSpPr>
        <p:spPr>
          <a:xfrm>
            <a:off x="5981700" y="0"/>
            <a:ext cx="6210299" cy="68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6" name="PrimaryColor"/>
          <p:cNvSpPr/>
          <p:nvPr userDrawn="1"/>
        </p:nvSpPr>
        <p:spPr>
          <a:xfrm>
            <a:off x="-1" y="0"/>
            <a:ext cx="6019035"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smtClean="0"/>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2" name="Pladsholder til billede 3"/>
          <p:cNvSpPr>
            <a:spLocks noGrp="1"/>
          </p:cNvSpPr>
          <p:nvPr>
            <p:ph type="pic" sz="quarter" idx="13"/>
          </p:nvPr>
        </p:nvSpPr>
        <p:spPr>
          <a:xfrm>
            <a:off x="5981700" y="0"/>
            <a:ext cx="6210299" cy="6800400"/>
          </a:xfrm>
          <a:noFill/>
        </p:spPr>
        <p:txBody>
          <a:bodyPr tIns="648000" anchor="ctr" anchorCtr="0"/>
          <a:lstStyle>
            <a:lvl1pPr marL="0" indent="0" algn="ctr">
              <a:buNone/>
              <a:defRPr sz="1800">
                <a:solidFill>
                  <a:schemeClr val="bg1"/>
                </a:solidFill>
              </a:defRPr>
            </a:lvl1pPr>
          </a:lstStyle>
          <a:p>
            <a:r>
              <a:rPr lang="da-DK" smtClean="0"/>
              <a:t>Klik på ikonet for at tilføje et billede</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03-10-2017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pic>
        <p:nvPicPr>
          <p:cNvPr id="19"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9084954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tekst - bomærke">
    <p:bg>
      <p:bgRef idx="1001">
        <a:schemeClr val="bg1"/>
      </p:bgRef>
    </p:bg>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002839"/>
              </a:solidFill>
            </a:endParaRPr>
          </a:p>
        </p:txBody>
      </p:sp>
      <p:sp>
        <p:nvSpPr>
          <p:cNvPr id="6" name="PrimaryColor"/>
          <p:cNvSpPr/>
          <p:nvPr userDrawn="1"/>
        </p:nvSpPr>
        <p:spPr>
          <a:xfrm>
            <a:off x="-1" y="0"/>
            <a:ext cx="6019035"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smtClean="0"/>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03-10-2017</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13"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pic>
        <p:nvPicPr>
          <p:cNvPr id="21"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12" name="Picture 5"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pic>
        <p:nvPicPr>
          <p:cNvPr id="7" name="LogoN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000" y="1357200"/>
            <a:ext cx="3906000" cy="3906000"/>
          </a:xfrm>
          <a:prstGeom prst="rect">
            <a:avLst/>
          </a:prstGeom>
        </p:spPr>
      </p:pic>
    </p:spTree>
    <p:extLst>
      <p:ext uri="{BB962C8B-B14F-4D97-AF65-F5344CB8AC3E}">
        <p14:creationId xmlns:p14="http://schemas.microsoft.com/office/powerpoint/2010/main" val="2087018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nitsforsid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54687C"/>
              </a:solidFill>
            </a:endParaRPr>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2" name="Title"/>
          <p:cNvSpPr>
            <a:spLocks noGrp="1"/>
          </p:cNvSpPr>
          <p:nvPr>
            <p:ph type="title"/>
          </p:nvPr>
        </p:nvSpPr>
        <p:spPr>
          <a:xfrm>
            <a:off x="760939" y="1357200"/>
            <a:ext cx="10656362" cy="1911600"/>
          </a:xfrm>
        </p:spPr>
        <p:txBody>
          <a:bodyPr/>
          <a:lstStyle>
            <a:lvl1pPr>
              <a:defRPr sz="6600" spc="600" baseline="0">
                <a:solidFill>
                  <a:srgbClr val="FFFFFF"/>
                </a:solidFill>
              </a:defRPr>
            </a:lvl1pPr>
          </a:lstStyle>
          <a:p>
            <a:r>
              <a:rPr lang="da-DK" smtClean="0"/>
              <a:t>Klik for at redigere i master</a:t>
            </a:r>
            <a:endParaRPr lang="da-DK" dirty="0"/>
          </a:p>
        </p:txBody>
      </p:sp>
      <p:sp>
        <p:nvSpPr>
          <p:cNvPr id="13" name="Text"/>
          <p:cNvSpPr>
            <a:spLocks noGrp="1"/>
          </p:cNvSpPr>
          <p:nvPr>
            <p:ph sz="quarter" idx="13"/>
          </p:nvPr>
        </p:nvSpPr>
        <p:spPr>
          <a:xfrm>
            <a:off x="765176" y="3560400"/>
            <a:ext cx="10652124" cy="2736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03-10-2017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5"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4149239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dirty="0" smtClean="0"/>
              <a:t>Klik for at redigere i master</a:t>
            </a:r>
            <a:endParaRPr lang="da-DK" dirty="0"/>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Sjette niveau</a:t>
            </a:r>
          </a:p>
          <a:p>
            <a:pPr lvl="6"/>
            <a:r>
              <a:rPr lang="da-DK" dirty="0" smtClean="0"/>
              <a:t>Syvende niveau</a:t>
            </a:r>
          </a:p>
          <a:p>
            <a:pPr lvl="7"/>
            <a:r>
              <a:rPr lang="da-DK" dirty="0" smtClean="0"/>
              <a:t>Ottende niveau</a:t>
            </a:r>
          </a:p>
          <a:p>
            <a:pPr lvl="8"/>
            <a:r>
              <a:rPr lang="da-DK" dirty="0" smtClean="0"/>
              <a:t>Niende niveau</a:t>
            </a:r>
            <a:endParaRPr lang="da-DK" dirty="0"/>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tint val="75000"/>
                  </a:schemeClr>
                </a:solidFill>
              </a:defRPr>
            </a:lvl1pPr>
          </a:lstStyle>
          <a:p>
            <a:fld id="{54E0A626-36E7-4ACB-AE94-30B8AB1B2246}" type="datetimeFigureOut">
              <a:rPr lang="da-DK" smtClean="0"/>
              <a:t>03-10-2017</a:t>
            </a:fld>
            <a:endParaRPr lang="da-DK" dirty="0"/>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tint val="75000"/>
                  </a:schemeClr>
                </a:solidFill>
              </a:defRPr>
            </a:lvl1pPr>
          </a:lstStyle>
          <a:p>
            <a:endParaRPr lang="da-DK" dirty="0"/>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tint val="75000"/>
                  </a:schemeClr>
                </a:solidFill>
              </a:defRPr>
            </a:lvl1pPr>
          </a:lstStyle>
          <a:p>
            <a:fld id="{45D37B1E-C366-494F-A587-962AD9AABC83}" type="slidenum">
              <a:rPr lang="da-DK" smtClean="0"/>
              <a:t>‹nr.›</a:t>
            </a:fld>
            <a:endParaRPr lang="da-DK" dirty="0"/>
          </a:p>
        </p:txBody>
      </p:sp>
      <p:sp>
        <p:nvSpPr>
          <p:cNvPr id="1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pic>
        <p:nvPicPr>
          <p:cNvPr id="13" name="(n)B"/>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3" r:id="rId4"/>
    <p:sldLayoutId id="2147483664" r:id="rId5"/>
    <p:sldLayoutId id="2147483668" r:id="rId6"/>
    <p:sldLayoutId id="2147483658" r:id="rId7"/>
    <p:sldLayoutId id="2147483667" r:id="rId8"/>
    <p:sldLayoutId id="2147483657" r:id="rId9"/>
    <p:sldLayoutId id="2147483660" r:id="rId10"/>
    <p:sldLayoutId id="2147483651" r:id="rId11"/>
    <p:sldLayoutId id="2147483665" r:id="rId12"/>
    <p:sldLayoutId id="2147483661" r:id="rId13"/>
    <p:sldLayoutId id="2147483656" r:id="rId14"/>
    <p:sldLayoutId id="2147483666" r:id="rId15"/>
    <p:sldLayoutId id="2147483669" r:id="rId16"/>
    <p:sldLayoutId id="2147483655" r:id="rId17"/>
    <p:sldLayoutId id="2147483654" r:id="rId18"/>
  </p:sldLayoutIdLst>
  <p:timing>
    <p:tnLst>
      <p:par>
        <p:cTn id="1" dur="indefinite" restart="never" nodeType="tmRoot"/>
      </p:par>
    </p:tnLst>
  </p:timing>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192" userDrawn="1">
          <p15:clr>
            <a:srgbClr val="F26B43"/>
          </p15:clr>
        </p15:guide>
        <p15:guide id="3" orient="horz" pos="224" userDrawn="1">
          <p15:clr>
            <a:srgbClr val="F26B43"/>
          </p15:clr>
        </p15:guide>
        <p15:guide id="4" orient="horz" pos="855" userDrawn="1">
          <p15:clr>
            <a:srgbClr val="F26B43"/>
          </p15:clr>
        </p15:guide>
        <p15:guide id="5" pos="482" userDrawn="1">
          <p15:clr>
            <a:srgbClr val="F26B43"/>
          </p15:clr>
        </p15:guide>
        <p15:guide id="6" pos="3725" userDrawn="1">
          <p15:clr>
            <a:srgbClr val="F26B43"/>
          </p15:clr>
        </p15:guide>
        <p15:guide id="7" orient="horz" pos="1032" userDrawn="1">
          <p15:clr>
            <a:srgbClr val="F26B43"/>
          </p15:clr>
        </p15:guide>
        <p15:guide id="8" orient="horz" pos="3965" userDrawn="1">
          <p15:clr>
            <a:srgbClr val="F26B43"/>
          </p15:clr>
        </p15:guide>
        <p15:guide id="9" pos="39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package" Target="../embeddings/Microsoft_Word-dokument1.docx"/></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package" Target="../embeddings/Microsoft_Word-dokument2.docx"/></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imaryColor"/>
          <p:cNvSpPr/>
          <p:nvPr/>
        </p:nvSpPr>
        <p:spPr>
          <a:xfrm>
            <a:off x="0" y="-1"/>
            <a:ext cx="12192000" cy="6854825"/>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54687C"/>
              </a:solidFill>
            </a:endParaRPr>
          </a:p>
        </p:txBody>
      </p:sp>
      <p:sp>
        <p:nvSpPr>
          <p:cNvPr id="10" name="TitlepagePicture"/>
          <p:cNvSpPr/>
          <p:nvPr/>
        </p:nvSpPr>
        <p:spPr>
          <a:xfrm>
            <a:off x="0" y="0"/>
            <a:ext cx="12192000" cy="685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4" name="SecondaryColor"/>
          <p:cNvSpPr/>
          <p:nvPr/>
        </p:nvSpPr>
        <p:spPr>
          <a:xfrm>
            <a:off x="0" y="547560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002839"/>
              </a:solidFill>
            </a:endParaRPr>
          </a:p>
        </p:txBody>
      </p:sp>
      <p:pic>
        <p:nvPicPr>
          <p:cNvPr id="5" name="Femte element"/>
          <p:cNvPicPr>
            <a:picLocks noChangeAspect="1"/>
          </p:cNvPicPr>
          <p:nvPr/>
        </p:nvPicPr>
        <p:blipFill rotWithShape="1">
          <a:blip r:embed="rId4"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6" name="Institutlinje"/>
          <p:cNvSpPr/>
          <p:nvPr/>
        </p:nvSpPr>
        <p:spPr>
          <a:xfrm>
            <a:off x="0" y="5420181"/>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pic>
        <p:nvPicPr>
          <p:cNvPr id="7" name="(n) W"/>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8" name="LogoPPT"/>
          <p:cNvSpPr/>
          <p:nvPr/>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pic>
        <p:nvPicPr>
          <p:cNvPr id="9" name="LogoPPT_bmkAr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2933" y="5810400"/>
            <a:ext cx="2431867" cy="720000"/>
          </a:xfrm>
          <a:prstGeom prst="rect">
            <a:avLst/>
          </a:prstGeom>
        </p:spPr>
      </p:pic>
      <p:sp>
        <p:nvSpPr>
          <p:cNvPr id="2" name="Titel 1"/>
          <p:cNvSpPr>
            <a:spLocks noGrp="1"/>
          </p:cNvSpPr>
          <p:nvPr>
            <p:ph type="ctrTitle"/>
          </p:nvPr>
        </p:nvSpPr>
        <p:spPr>
          <a:xfrm>
            <a:off x="765175" y="2334985"/>
            <a:ext cx="11089625" cy="3663303"/>
          </a:xfrm>
        </p:spPr>
        <p:txBody>
          <a:bodyPr/>
          <a:lstStyle/>
          <a:p>
            <a:r>
              <a:rPr lang="da-DK" sz="2800" dirty="0" smtClean="0"/>
              <a:t>Intensive patienters samspil med sygeplejersken i mobilisering</a:t>
            </a:r>
            <a:r>
              <a:rPr lang="da-DK" dirty="0" smtClean="0"/>
              <a:t/>
            </a:r>
            <a:br>
              <a:rPr lang="da-DK" dirty="0" smtClean="0"/>
            </a:br>
            <a:r>
              <a:rPr lang="da-DK" dirty="0"/>
              <a:t/>
            </a:r>
            <a:br>
              <a:rPr lang="da-DK" dirty="0"/>
            </a:br>
            <a:r>
              <a:rPr lang="da-DK" dirty="0" smtClean="0"/>
              <a:t/>
            </a:r>
            <a:br>
              <a:rPr lang="da-DK" dirty="0" smtClean="0"/>
            </a:br>
            <a:r>
              <a:rPr lang="da-DK" dirty="0"/>
              <a:t/>
            </a:r>
            <a:br>
              <a:rPr lang="da-DK" dirty="0"/>
            </a:br>
            <a:r>
              <a:rPr lang="da-DK" dirty="0" smtClean="0"/>
              <a:t/>
            </a:r>
            <a:br>
              <a:rPr lang="da-DK" dirty="0" smtClean="0"/>
            </a:br>
            <a:r>
              <a:rPr lang="da-DK" dirty="0"/>
              <a:t/>
            </a:r>
            <a:br>
              <a:rPr lang="da-DK" dirty="0"/>
            </a:br>
            <a:r>
              <a:rPr lang="da-DK" dirty="0"/>
              <a:t/>
            </a:r>
            <a:br>
              <a:rPr lang="da-DK" dirty="0"/>
            </a:br>
            <a:r>
              <a:rPr lang="da-DK" sz="1600" dirty="0" smtClean="0"/>
              <a:t>Anne-Marie Bunzel, Intensivsygeplejerske</a:t>
            </a:r>
            <a:br>
              <a:rPr lang="da-DK" sz="1600" dirty="0" smtClean="0"/>
            </a:br>
            <a:r>
              <a:rPr lang="da-DK" sz="1600" dirty="0" smtClean="0"/>
              <a:t>Naja Weber-Hansen, Intensivsygeplejerske</a:t>
            </a:r>
            <a:r>
              <a:rPr lang="da-DK" sz="1600" smtClean="0"/>
              <a:t>, sygeplejersken </a:t>
            </a:r>
            <a:r>
              <a:rPr lang="da-DK" sz="1600" dirty="0" smtClean="0"/>
              <a:t>med særlig funktion: undervisning, uddannelse og udvikling</a:t>
            </a:r>
            <a:br>
              <a:rPr lang="da-DK" sz="1600" dirty="0" smtClean="0"/>
            </a:br>
            <a:r>
              <a:rPr lang="da-DK" sz="1600" dirty="0" err="1" smtClean="0"/>
              <a:t>Thoraxintensivt</a:t>
            </a:r>
            <a:r>
              <a:rPr lang="da-DK" sz="1600" dirty="0" smtClean="0"/>
              <a:t> afsnit TIA, Aalborg Universitetshospital</a:t>
            </a:r>
            <a:endParaRPr lang="da-DK" sz="1600" dirty="0"/>
          </a:p>
        </p:txBody>
      </p:sp>
    </p:spTree>
    <p:extLst>
      <p:ext uri="{BB962C8B-B14F-4D97-AF65-F5344CB8AC3E}">
        <p14:creationId xmlns:p14="http://schemas.microsoft.com/office/powerpoint/2010/main" val="745800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0939" y="356552"/>
            <a:ext cx="10656887" cy="45719"/>
          </a:xfrm>
        </p:spPr>
        <p:txBody>
          <a:bodyPr/>
          <a:lstStyle/>
          <a:p>
            <a:endParaRPr lang="da-DK"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3376580520"/>
              </p:ext>
            </p:extLst>
          </p:nvPr>
        </p:nvGraphicFramePr>
        <p:xfrm>
          <a:off x="765175" y="522514"/>
          <a:ext cx="10655300" cy="6221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029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0939" y="356552"/>
            <a:ext cx="10656887" cy="557848"/>
          </a:xfrm>
        </p:spPr>
        <p:txBody>
          <a:bodyPr/>
          <a:lstStyle/>
          <a:p>
            <a:r>
              <a:rPr lang="da-DK" dirty="0" smtClean="0"/>
              <a:t>Patienten bliver mere vågen </a:t>
            </a:r>
            <a:endParaRPr lang="da-DK" dirty="0"/>
          </a:p>
        </p:txBody>
      </p:sp>
      <p:sp>
        <p:nvSpPr>
          <p:cNvPr id="3" name="Pladsholder til indhold 2"/>
          <p:cNvSpPr>
            <a:spLocks noGrp="1"/>
          </p:cNvSpPr>
          <p:nvPr>
            <p:ph idx="1"/>
          </p:nvPr>
        </p:nvSpPr>
        <p:spPr>
          <a:xfrm>
            <a:off x="765174" y="1240971"/>
            <a:ext cx="10655999" cy="5221725"/>
          </a:xfrm>
        </p:spPr>
        <p:txBody>
          <a:bodyPr/>
          <a:lstStyle/>
          <a:p>
            <a:r>
              <a:rPr lang="da-DK" i="1" dirty="0"/>
              <a:t>”Jeg er i tvivl om, om han fanger de ting, som jeg siger til ham, mens han ligger i sengen, men lige så snart jeg får ham op, så er jeg slet, slet ikke i tvivl om at han forstår, hvad jeg siger. Det er de der tilkendegivelser han giver ved at han dels åbner øjnene mere, jeg har længere tids øjenkontakt med ham, han trykker mig i hænderne, både på den ene og på den anden side, og det havde jeg ikke kunnet få ham til, for eksempel, da ham lå i sengen. Og faktisk kunne jeg slet ikke få ham til at trykke i hånden, heller ikke på den gode side, mens han lå i sengen. Det var jeg slet ikke i tvivl om, da han kom op, så trykkede han mig i hånden, endda mange gange også, og han trykkede hårdt også, som om han ville vise at ”jeg er her”” (Interview sygeplejerske 4</a:t>
            </a:r>
            <a:r>
              <a:rPr lang="da-DK" i="1" dirty="0" smtClean="0"/>
              <a:t>)</a:t>
            </a:r>
          </a:p>
          <a:p>
            <a:pPr marL="0" indent="0">
              <a:buNone/>
            </a:pPr>
            <a:endParaRPr lang="da-DK" dirty="0"/>
          </a:p>
          <a:p>
            <a:r>
              <a:rPr lang="da-DK" i="1" dirty="0"/>
              <a:t>”Jeg synes jo simpelthen at det er en kæmpe fornøjelse, at man ser den der før- og efter-reaktion hos patienten, ved at han reagerer så meget i forhold til når han ligger i sengen. Det i sig selv synes jeg jo er jo guld værd. Så får man jo virkelig bekræftelse på, at han er der, ikke også? ” (Interview sygeplejerske 4)</a:t>
            </a:r>
            <a:endParaRPr lang="da-DK" dirty="0"/>
          </a:p>
          <a:p>
            <a:endParaRPr lang="da-DK" dirty="0"/>
          </a:p>
          <a:p>
            <a:pPr marL="0" indent="0">
              <a:buNone/>
            </a:pPr>
            <a:endParaRPr lang="da-DK" dirty="0"/>
          </a:p>
        </p:txBody>
      </p:sp>
    </p:spTree>
    <p:extLst>
      <p:ext uri="{BB962C8B-B14F-4D97-AF65-F5344CB8AC3E}">
        <p14:creationId xmlns:p14="http://schemas.microsoft.com/office/powerpoint/2010/main" val="955816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0939" y="356552"/>
            <a:ext cx="10656887" cy="606834"/>
          </a:xfrm>
        </p:spPr>
        <p:txBody>
          <a:bodyPr/>
          <a:lstStyle/>
          <a:p>
            <a:r>
              <a:rPr lang="da-DK" dirty="0" smtClean="0"/>
              <a:t>frustration</a:t>
            </a:r>
            <a:endParaRPr lang="da-DK" dirty="0"/>
          </a:p>
        </p:txBody>
      </p:sp>
      <p:sp>
        <p:nvSpPr>
          <p:cNvPr id="3" name="Pladsholder til indhold 2"/>
          <p:cNvSpPr>
            <a:spLocks noGrp="1"/>
          </p:cNvSpPr>
          <p:nvPr>
            <p:ph idx="1"/>
          </p:nvPr>
        </p:nvSpPr>
        <p:spPr>
          <a:xfrm>
            <a:off x="765174" y="1681843"/>
            <a:ext cx="10655999" cy="4780853"/>
          </a:xfrm>
        </p:spPr>
        <p:txBody>
          <a:bodyPr/>
          <a:lstStyle/>
          <a:p>
            <a:pPr marL="0" indent="0">
              <a:buNone/>
            </a:pPr>
            <a:r>
              <a:rPr lang="da-DK" i="1" dirty="0"/>
              <a:t>”Hvis man slet ikke har nogen kontakt, og man mener, at patienten kan være skadet i sit hoved, der kan jeg godt mærke, at det nogen gange bliver sådan lidt grænseoverskridende for mig, det der med at man faktisk mere eller mindre flytter en sådan lidt en død person, kan man sige. Det er etisk, der sker et eller andet i mig der, det er lidt grænseoverskridende for mig, at man flytter rundt på et menneske, som slet ikke er med, og som slet ikke er der, faktisk” (Interview sygeplejerske 4)</a:t>
            </a:r>
            <a:endParaRPr lang="da-DK" dirty="0"/>
          </a:p>
          <a:p>
            <a:pPr marL="0" indent="0">
              <a:buNone/>
            </a:pPr>
            <a:endParaRPr lang="da-DK" dirty="0" smtClean="0"/>
          </a:p>
          <a:p>
            <a:pPr marL="0" indent="0">
              <a:buNone/>
            </a:pPr>
            <a:endParaRPr lang="da-DK" dirty="0"/>
          </a:p>
        </p:txBody>
      </p:sp>
    </p:spTree>
    <p:extLst>
      <p:ext uri="{BB962C8B-B14F-4D97-AF65-F5344CB8AC3E}">
        <p14:creationId xmlns:p14="http://schemas.microsoft.com/office/powerpoint/2010/main" val="3008093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0939" y="356552"/>
            <a:ext cx="10656887" cy="459877"/>
          </a:xfrm>
        </p:spPr>
        <p:txBody>
          <a:bodyPr/>
          <a:lstStyle/>
          <a:p>
            <a:r>
              <a:rPr lang="da-DK" dirty="0" smtClean="0"/>
              <a:t>Sygeplejerskens placering</a:t>
            </a:r>
            <a:endParaRPr lang="da-DK"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2167973970"/>
              </p:ext>
            </p:extLst>
          </p:nvPr>
        </p:nvGraphicFramePr>
        <p:xfrm>
          <a:off x="765175" y="979713"/>
          <a:ext cx="10655300" cy="548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1750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Eksempler</a:t>
            </a:r>
            <a:endParaRPr lang="da-DK" dirty="0"/>
          </a:p>
        </p:txBody>
      </p:sp>
      <p:sp>
        <p:nvSpPr>
          <p:cNvPr id="3" name="Pladsholder til indhold 2"/>
          <p:cNvSpPr>
            <a:spLocks noGrp="1"/>
          </p:cNvSpPr>
          <p:nvPr>
            <p:ph idx="1"/>
          </p:nvPr>
        </p:nvSpPr>
        <p:spPr/>
        <p:txBody>
          <a:bodyPr/>
          <a:lstStyle/>
          <a:p>
            <a:r>
              <a:rPr lang="da-DK" i="1" dirty="0"/>
              <a:t>Da patienten er 30 cm over sengen og bliver hejst op i liften, begynder hun at grimassere og giver udtryk for at det gør ondt, virker spændt i kroppen, mimer klart og tydeligt ”av” flere gange, men da hun har </a:t>
            </a:r>
            <a:r>
              <a:rPr lang="da-DK" i="1" dirty="0" err="1"/>
              <a:t>tracheostomi</a:t>
            </a:r>
            <a:r>
              <a:rPr lang="da-DK" i="1" dirty="0"/>
              <a:t>, kan hun ikke sige noget. Patienten tager hånden ned til liftstropperne, som sidder mellem benene. Forsøger at ændre stilling, forflytte sig. Sygeplejerske og portører ser ikke, at patienten grimasserer og fægter med armene ned mod stropperne, som er imellem hendes ben. Sygeplejersken står bagved patienten og portørernes opmærksomhed er på, om alle tingene kan nå over til kørestolen. (Observation, patient 1) </a:t>
            </a:r>
            <a:endParaRPr lang="da-DK" dirty="0"/>
          </a:p>
          <a:p>
            <a:pPr marL="0" indent="0">
              <a:buNone/>
            </a:pPr>
            <a:endParaRPr lang="da-DK" i="1" dirty="0"/>
          </a:p>
          <a:p>
            <a:r>
              <a:rPr lang="da-DK" i="1" dirty="0"/>
              <a:t>”Når han står med ryggen til mig, så er det jo svært at se hans ansigtsudtryk, jeg skal jo have øje på alt det andet også, CVK, tube, at det kan følge med, slanger og ledninger og sådan. Og så kan jeg ikke altid se hans ansigtsudtryk, nej, det kan jeg ikke, eller hvordan han </a:t>
            </a:r>
            <a:r>
              <a:rPr lang="da-DK" i="1" dirty="0" smtClean="0"/>
              <a:t>reagerer” (Interview sygeplejerske 10)</a:t>
            </a:r>
            <a:endParaRPr lang="da-DK" dirty="0"/>
          </a:p>
          <a:p>
            <a:endParaRPr lang="da-DK" dirty="0"/>
          </a:p>
        </p:txBody>
      </p:sp>
    </p:spTree>
    <p:extLst>
      <p:ext uri="{BB962C8B-B14F-4D97-AF65-F5344CB8AC3E}">
        <p14:creationId xmlns:p14="http://schemas.microsoft.com/office/powerpoint/2010/main" val="2137628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0939" y="163286"/>
            <a:ext cx="10656887" cy="685800"/>
          </a:xfrm>
        </p:spPr>
        <p:txBody>
          <a:bodyPr/>
          <a:lstStyle/>
          <a:p>
            <a:r>
              <a:rPr lang="da-DK" dirty="0" smtClean="0"/>
              <a:t>Mulige konsekvenser for patienten </a:t>
            </a:r>
            <a:endParaRPr lang="da-DK" dirty="0"/>
          </a:p>
        </p:txBody>
      </p:sp>
      <p:sp>
        <p:nvSpPr>
          <p:cNvPr id="3" name="Pladsholder til indhold 2"/>
          <p:cNvSpPr>
            <a:spLocks noGrp="1"/>
          </p:cNvSpPr>
          <p:nvPr>
            <p:ph idx="1"/>
          </p:nvPr>
        </p:nvSpPr>
        <p:spPr>
          <a:xfrm>
            <a:off x="765174" y="604157"/>
            <a:ext cx="10655999" cy="5858539"/>
          </a:xfrm>
        </p:spPr>
        <p:txBody>
          <a:bodyPr/>
          <a:lstStyle/>
          <a:p>
            <a:pPr marL="0" indent="0">
              <a:buNone/>
            </a:pPr>
            <a:endParaRPr lang="da-DK" dirty="0"/>
          </a:p>
          <a:p>
            <a:pPr marL="0" indent="0">
              <a:buNone/>
            </a:pPr>
            <a:endParaRPr lang="da-DK" dirty="0"/>
          </a:p>
        </p:txBody>
      </p:sp>
      <p:graphicFrame>
        <p:nvGraphicFramePr>
          <p:cNvPr id="4" name="Diagram 3"/>
          <p:cNvGraphicFramePr/>
          <p:nvPr>
            <p:extLst>
              <p:ext uri="{D42A27DB-BD31-4B8C-83A1-F6EECF244321}">
                <p14:modId xmlns:p14="http://schemas.microsoft.com/office/powerpoint/2010/main" val="4273316890"/>
              </p:ext>
            </p:extLst>
          </p:nvPr>
        </p:nvGraphicFramePr>
        <p:xfrm>
          <a:off x="760939" y="1306286"/>
          <a:ext cx="10473117" cy="5156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511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0939" y="356552"/>
            <a:ext cx="10656887" cy="574177"/>
          </a:xfrm>
        </p:spPr>
        <p:txBody>
          <a:bodyPr/>
          <a:lstStyle/>
          <a:p>
            <a:r>
              <a:rPr lang="da-DK" dirty="0" smtClean="0"/>
              <a:t>Smerter ved mobilisering</a:t>
            </a:r>
            <a:endParaRPr lang="da-DK" dirty="0"/>
          </a:p>
        </p:txBody>
      </p:sp>
      <p:sp>
        <p:nvSpPr>
          <p:cNvPr id="3" name="Pladsholder til indhold 2"/>
          <p:cNvSpPr>
            <a:spLocks noGrp="1"/>
          </p:cNvSpPr>
          <p:nvPr>
            <p:ph idx="1"/>
          </p:nvPr>
        </p:nvSpPr>
        <p:spPr>
          <a:xfrm>
            <a:off x="760939" y="1143000"/>
            <a:ext cx="10655999" cy="5531967"/>
          </a:xfrm>
        </p:spPr>
        <p:txBody>
          <a:bodyPr/>
          <a:lstStyle/>
          <a:p>
            <a:pPr marL="0" indent="0">
              <a:buNone/>
            </a:pPr>
            <a:r>
              <a:rPr lang="da-DK" dirty="0"/>
              <a:t>I ingen af de tilfælde, hvor patienterne havde smerter inden mobilisering, betød patientens smerter, at mobiliseringen blev afbrudt eller aflyst.</a:t>
            </a:r>
          </a:p>
          <a:p>
            <a:pPr marL="0" indent="0">
              <a:buNone/>
            </a:pPr>
            <a:r>
              <a:rPr lang="da-DK" dirty="0"/>
              <a:t>Ingen af patienterne fik smertestillende undervejs i mobiliseringen på trods af høj smertescore </a:t>
            </a:r>
            <a:endParaRPr lang="da-DK" dirty="0" smtClean="0"/>
          </a:p>
          <a:p>
            <a:pPr marL="0" indent="0">
              <a:buNone/>
            </a:pPr>
            <a:endParaRPr lang="da-DK" dirty="0" smtClean="0"/>
          </a:p>
          <a:p>
            <a:pPr marL="0" indent="0">
              <a:buNone/>
            </a:pPr>
            <a:r>
              <a:rPr lang="da-DK" dirty="0" smtClean="0"/>
              <a:t>Mulige årsager:</a:t>
            </a:r>
          </a:p>
          <a:p>
            <a:r>
              <a:rPr lang="da-DK" dirty="0" smtClean="0"/>
              <a:t>Sygeplejerskens fokus er på mobiliseringen, og smertevurderingen bliver </a:t>
            </a:r>
            <a:r>
              <a:rPr lang="da-DK" dirty="0" smtClean="0"/>
              <a:t>glemt eller nedprioriteret</a:t>
            </a:r>
            <a:endParaRPr lang="da-DK" dirty="0" smtClean="0"/>
          </a:p>
          <a:p>
            <a:r>
              <a:rPr lang="da-DK" dirty="0" smtClean="0"/>
              <a:t>Sygeplejersken vurderer, at den smertevoldende aktivitet er kortvarig og acceptabel</a:t>
            </a:r>
          </a:p>
          <a:p>
            <a:r>
              <a:rPr lang="da-DK" dirty="0" smtClean="0"/>
              <a:t>Sygeplejersken vurderer, at mobilisering </a:t>
            </a:r>
            <a:r>
              <a:rPr lang="da-DK" dirty="0"/>
              <a:t>kan reducere </a:t>
            </a:r>
            <a:r>
              <a:rPr lang="da-DK" dirty="0" smtClean="0"/>
              <a:t>smerter</a:t>
            </a:r>
          </a:p>
          <a:p>
            <a:r>
              <a:rPr lang="da-DK" dirty="0" smtClean="0"/>
              <a:t>Planen </a:t>
            </a:r>
            <a:r>
              <a:rPr lang="da-DK" dirty="0"/>
              <a:t>for patientens forløb, inklusiv mobilisering, ligger fast og </a:t>
            </a:r>
            <a:r>
              <a:rPr lang="da-DK" dirty="0" smtClean="0"/>
              <a:t>fraviges nødigt. Hvis ikke konteksten (portørtider, </a:t>
            </a:r>
            <a:r>
              <a:rPr lang="da-DK" dirty="0" err="1" smtClean="0"/>
              <a:t>patientflow</a:t>
            </a:r>
            <a:r>
              <a:rPr lang="da-DK" dirty="0" smtClean="0"/>
              <a:t>), italesættes, er det svært for den enkelte sygeplejerske at arbejde imod det udefrakommende organisatoriske pres.</a:t>
            </a:r>
          </a:p>
          <a:p>
            <a:pPr marL="0" indent="0">
              <a:buNone/>
            </a:pPr>
            <a:endParaRPr lang="da-DK" dirty="0" smtClean="0"/>
          </a:p>
        </p:txBody>
      </p:sp>
    </p:spTree>
    <p:extLst>
      <p:ext uri="{BB962C8B-B14F-4D97-AF65-F5344CB8AC3E}">
        <p14:creationId xmlns:p14="http://schemas.microsoft.com/office/powerpoint/2010/main" val="1675579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0939" y="356552"/>
            <a:ext cx="10656887" cy="508862"/>
          </a:xfrm>
        </p:spPr>
        <p:txBody>
          <a:bodyPr/>
          <a:lstStyle/>
          <a:p>
            <a:r>
              <a:rPr lang="da-DK" dirty="0" smtClean="0"/>
              <a:t>Observerede handlemuligheder </a:t>
            </a:r>
            <a:r>
              <a:rPr lang="da-DK" dirty="0" err="1" smtClean="0"/>
              <a:t>intuberet</a:t>
            </a:r>
            <a:r>
              <a:rPr lang="da-DK" dirty="0" smtClean="0"/>
              <a:t> patient</a:t>
            </a:r>
            <a:endParaRPr lang="da-DK"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3803077139"/>
              </p:ext>
            </p:extLst>
          </p:nvPr>
        </p:nvGraphicFramePr>
        <p:xfrm>
          <a:off x="765175" y="1109663"/>
          <a:ext cx="10655300" cy="5353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7702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0939" y="356552"/>
            <a:ext cx="10656887" cy="574177"/>
          </a:xfrm>
        </p:spPr>
        <p:txBody>
          <a:bodyPr/>
          <a:lstStyle/>
          <a:p>
            <a:r>
              <a:rPr lang="da-DK" dirty="0"/>
              <a:t>Observerede handlemuligheder </a:t>
            </a:r>
            <a:r>
              <a:rPr lang="da-DK" dirty="0" smtClean="0"/>
              <a:t>ikke-</a:t>
            </a:r>
            <a:r>
              <a:rPr lang="da-DK" dirty="0" err="1" smtClean="0"/>
              <a:t>intuberet</a:t>
            </a:r>
            <a:r>
              <a:rPr lang="da-DK" dirty="0" smtClean="0"/>
              <a:t> </a:t>
            </a:r>
            <a:r>
              <a:rPr lang="da-DK" dirty="0"/>
              <a:t>patient</a:t>
            </a:r>
          </a:p>
        </p:txBody>
      </p:sp>
      <p:sp>
        <p:nvSpPr>
          <p:cNvPr id="3" name="Pladsholder til indhold 2"/>
          <p:cNvSpPr>
            <a:spLocks noGrp="1"/>
          </p:cNvSpPr>
          <p:nvPr>
            <p:ph idx="1"/>
          </p:nvPr>
        </p:nvSpPr>
        <p:spPr>
          <a:xfrm>
            <a:off x="765174" y="930729"/>
            <a:ext cx="10655999" cy="5812971"/>
          </a:xfrm>
        </p:spPr>
        <p:txBody>
          <a:bodyPr/>
          <a:lstStyle/>
          <a:p>
            <a:pPr marL="0" indent="0">
              <a:buNone/>
            </a:pPr>
            <a:endParaRPr lang="da-DK" dirty="0"/>
          </a:p>
          <a:p>
            <a:pPr marL="0" indent="0">
              <a:buNone/>
            </a:pPr>
            <a:endParaRPr lang="da-DK" dirty="0"/>
          </a:p>
        </p:txBody>
      </p:sp>
      <p:graphicFrame>
        <p:nvGraphicFramePr>
          <p:cNvPr id="4" name="Diagram 3"/>
          <p:cNvGraphicFramePr/>
          <p:nvPr>
            <p:extLst>
              <p:ext uri="{D42A27DB-BD31-4B8C-83A1-F6EECF244321}">
                <p14:modId xmlns:p14="http://schemas.microsoft.com/office/powerpoint/2010/main" val="1898439746"/>
              </p:ext>
            </p:extLst>
          </p:nvPr>
        </p:nvGraphicFramePr>
        <p:xfrm>
          <a:off x="760939" y="1077686"/>
          <a:ext cx="10656887" cy="5385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0845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Fund</a:t>
            </a:r>
            <a:endParaRPr lang="da-DK" dirty="0"/>
          </a:p>
        </p:txBody>
      </p:sp>
      <p:sp>
        <p:nvSpPr>
          <p:cNvPr id="3" name="Pladsholder til indhold 2"/>
          <p:cNvSpPr>
            <a:spLocks noGrp="1"/>
          </p:cNvSpPr>
          <p:nvPr>
            <p:ph idx="1"/>
          </p:nvPr>
        </p:nvSpPr>
        <p:spPr/>
        <p:txBody>
          <a:bodyPr/>
          <a:lstStyle/>
          <a:p>
            <a:r>
              <a:rPr lang="da-DK" i="1" smtClean="0"/>
              <a:t>Sygeplejersken </a:t>
            </a:r>
            <a:r>
              <a:rPr lang="da-DK" i="1" dirty="0" smtClean="0"/>
              <a:t>beder portøren om at snakke med patienten om hans nye bil, som der hænger et billede af på stuen. Portøren nærmest patientens hoved bøjer sig igen ned mod patienten, spørger til billedet af bilen, forsøger at komme i kontakt med patienten (Observation patient 4)</a:t>
            </a:r>
          </a:p>
          <a:p>
            <a:endParaRPr lang="da-DK" dirty="0" smtClean="0"/>
          </a:p>
          <a:p>
            <a:r>
              <a:rPr lang="da-DK" i="1" dirty="0" smtClean="0"/>
              <a:t>”</a:t>
            </a:r>
            <a:r>
              <a:rPr lang="da-DK" i="1" dirty="0"/>
              <a:t>Jeg havde hørt at i går havde han reageret rigtigt meget på at de snakkede om den fine bil, han havde fået, og der havde vi lige fået et billede ind, og så tænkte jeg, at det kunne godt være, at de måske kunne få lidt kontakt” (Interview sygeplejerske 4)</a:t>
            </a:r>
            <a:endParaRPr lang="da-DK" dirty="0"/>
          </a:p>
          <a:p>
            <a:pPr marL="0" indent="0">
              <a:buNone/>
            </a:pPr>
            <a:endParaRPr lang="da-DK" dirty="0"/>
          </a:p>
        </p:txBody>
      </p:sp>
    </p:spTree>
    <p:extLst>
      <p:ext uri="{BB962C8B-B14F-4D97-AF65-F5344CB8AC3E}">
        <p14:creationId xmlns:p14="http://schemas.microsoft.com/office/powerpoint/2010/main" val="455591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smtClean="0"/>
              <a:t>Baggrund</a:t>
            </a:r>
            <a:endParaRPr lang="da-DK" dirty="0"/>
          </a:p>
        </p:txBody>
      </p:sp>
      <p:sp>
        <p:nvSpPr>
          <p:cNvPr id="6" name="Pladsholder til indhold 5"/>
          <p:cNvSpPr>
            <a:spLocks noGrp="1"/>
          </p:cNvSpPr>
          <p:nvPr>
            <p:ph idx="1"/>
          </p:nvPr>
        </p:nvSpPr>
        <p:spPr>
          <a:xfrm>
            <a:off x="760939" y="1859195"/>
            <a:ext cx="10655999" cy="4149719"/>
          </a:xfrm>
        </p:spPr>
        <p:txBody>
          <a:bodyPr/>
          <a:lstStyle/>
          <a:p>
            <a:r>
              <a:rPr lang="da-DK" dirty="0" smtClean="0"/>
              <a:t>Mobilisering er en kerneopgave og er velimplementeret på TIA</a:t>
            </a:r>
          </a:p>
          <a:p>
            <a:r>
              <a:rPr lang="da-DK" dirty="0" smtClean="0"/>
              <a:t>Minimal </a:t>
            </a:r>
            <a:r>
              <a:rPr lang="da-DK" dirty="0" err="1" smtClean="0"/>
              <a:t>sedation</a:t>
            </a:r>
            <a:r>
              <a:rPr lang="da-DK" dirty="0" smtClean="0"/>
              <a:t> har muliggjort tidlig mobilisering</a:t>
            </a:r>
          </a:p>
          <a:p>
            <a:r>
              <a:rPr lang="da-DK" dirty="0" smtClean="0"/>
              <a:t>Vågne patienter oplever pleje og behandling</a:t>
            </a:r>
          </a:p>
          <a:p>
            <a:r>
              <a:rPr lang="da-DK" dirty="0" err="1" smtClean="0"/>
              <a:t>Intuberede</a:t>
            </a:r>
            <a:r>
              <a:rPr lang="da-DK" dirty="0" smtClean="0"/>
              <a:t> patienter kan ikke kommunikere verbalt</a:t>
            </a:r>
          </a:p>
          <a:p>
            <a:r>
              <a:rPr lang="da-DK" dirty="0" smtClean="0"/>
              <a:t>Ikke-</a:t>
            </a:r>
            <a:r>
              <a:rPr lang="da-DK" dirty="0" err="1" smtClean="0"/>
              <a:t>intuberede</a:t>
            </a:r>
            <a:r>
              <a:rPr lang="da-DK" dirty="0" smtClean="0"/>
              <a:t> patienter oplever også begrænsninger i kommunikation pga. træthed, lufthunger, udstyr mm.</a:t>
            </a:r>
          </a:p>
          <a:p>
            <a:r>
              <a:rPr lang="da-DK" dirty="0" smtClean="0"/>
              <a:t>Sygeplejersken tolker patientens udtryk, mimik og kropssprog</a:t>
            </a:r>
          </a:p>
          <a:p>
            <a:r>
              <a:rPr lang="da-DK" dirty="0" smtClean="0"/>
              <a:t>Ingen studier har undersøgt intensive patienters oplevelser i forbindelse med mobilisering på intensiv</a:t>
            </a:r>
          </a:p>
          <a:p>
            <a:endParaRPr lang="da-DK" dirty="0" smtClean="0"/>
          </a:p>
          <a:p>
            <a:endParaRPr lang="da-DK" dirty="0"/>
          </a:p>
        </p:txBody>
      </p:sp>
      <p:pic>
        <p:nvPicPr>
          <p:cNvPr id="2" name="Billede 1"/>
          <p:cNvPicPr>
            <a:picLocks noChangeAspect="1"/>
          </p:cNvPicPr>
          <p:nvPr/>
        </p:nvPicPr>
        <p:blipFill rotWithShape="1">
          <a:blip r:embed="rId4" cstate="print">
            <a:extLst>
              <a:ext uri="{28A0092B-C50C-407E-A947-70E740481C1C}">
                <a14:useLocalDpi xmlns:a14="http://schemas.microsoft.com/office/drawing/2010/main" val="0"/>
              </a:ext>
            </a:extLst>
          </a:blip>
          <a:srcRect l="9999" t="27500" r="24845" b="624"/>
          <a:stretch/>
        </p:blipFill>
        <p:spPr>
          <a:xfrm>
            <a:off x="8887056" y="857433"/>
            <a:ext cx="2398144" cy="1984075"/>
          </a:xfrm>
          <a:prstGeom prst="rect">
            <a:avLst/>
          </a:prstGeom>
        </p:spPr>
      </p:pic>
    </p:spTree>
    <p:extLst>
      <p:ext uri="{BB962C8B-B14F-4D97-AF65-F5344CB8AC3E}">
        <p14:creationId xmlns:p14="http://schemas.microsoft.com/office/powerpoint/2010/main" val="2411455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0939" y="356552"/>
            <a:ext cx="10656887" cy="574177"/>
          </a:xfrm>
        </p:spPr>
        <p:txBody>
          <a:bodyPr/>
          <a:lstStyle/>
          <a:p>
            <a:r>
              <a:rPr lang="da-DK" dirty="0" smtClean="0"/>
              <a:t>Guide til vurdering og forberedelse</a:t>
            </a:r>
            <a:endParaRPr lang="da-DK" dirty="0"/>
          </a:p>
        </p:txBody>
      </p:sp>
      <p:graphicFrame>
        <p:nvGraphicFramePr>
          <p:cNvPr id="4" name="Pladsholder til indhold 3"/>
          <p:cNvGraphicFramePr>
            <a:graphicFrameLocks noGrp="1"/>
          </p:cNvGraphicFramePr>
          <p:nvPr>
            <p:ph idx="1"/>
          </p:nvPr>
        </p:nvGraphicFramePr>
        <p:xfrm>
          <a:off x="765175" y="1208088"/>
          <a:ext cx="10655300" cy="525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0375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indhold 2"/>
          <p:cNvSpPr>
            <a:spLocks noGrp="1"/>
          </p:cNvSpPr>
          <p:nvPr>
            <p:ph idx="1"/>
          </p:nvPr>
        </p:nvSpPr>
        <p:spPr>
          <a:xfrm>
            <a:off x="765174" y="2662176"/>
            <a:ext cx="10655999" cy="3800519"/>
          </a:xfrm>
        </p:spPr>
        <p:txBody>
          <a:bodyPr/>
          <a:lstStyle/>
          <a:p>
            <a:pPr marL="0" indent="0" algn="ctr">
              <a:buNone/>
            </a:pPr>
            <a:r>
              <a:rPr lang="da-DK" sz="4800" dirty="0" smtClean="0"/>
              <a:t>Tak for jeres opmærksomhed!</a:t>
            </a:r>
            <a:endParaRPr lang="da-DK" sz="4800" dirty="0"/>
          </a:p>
        </p:txBody>
      </p:sp>
    </p:spTree>
    <p:extLst>
      <p:ext uri="{BB962C8B-B14F-4D97-AF65-F5344CB8AC3E}">
        <p14:creationId xmlns:p14="http://schemas.microsoft.com/office/powerpoint/2010/main" val="2200847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0939" y="356552"/>
            <a:ext cx="10656887" cy="928238"/>
          </a:xfrm>
        </p:spPr>
        <p:txBody>
          <a:bodyPr/>
          <a:lstStyle/>
          <a:p>
            <a:r>
              <a:rPr lang="da-DK" dirty="0" smtClean="0"/>
              <a:t>Formål</a:t>
            </a:r>
            <a:endParaRPr lang="da-DK" dirty="0"/>
          </a:p>
        </p:txBody>
      </p:sp>
      <p:sp>
        <p:nvSpPr>
          <p:cNvPr id="3" name="Pladsholder til indhold 2"/>
          <p:cNvSpPr>
            <a:spLocks noGrp="1"/>
          </p:cNvSpPr>
          <p:nvPr>
            <p:ph idx="1"/>
          </p:nvPr>
        </p:nvSpPr>
        <p:spPr>
          <a:xfrm>
            <a:off x="765174" y="2083442"/>
            <a:ext cx="10655999" cy="4379253"/>
          </a:xfrm>
        </p:spPr>
        <p:txBody>
          <a:bodyPr/>
          <a:lstStyle/>
          <a:p>
            <a:r>
              <a:rPr lang="da-DK" sz="3200" dirty="0" smtClean="0"/>
              <a:t>Formålet med forskningsprojektet er at undersøge den intensive patients reaktioner på mobilisering samt interaktionen mellem patient og sygeplejerske i mobiliseringssituationen</a:t>
            </a:r>
          </a:p>
          <a:p>
            <a:endParaRPr lang="da-DK" sz="3200" dirty="0" smtClean="0"/>
          </a:p>
          <a:p>
            <a:pPr marL="0" indent="0">
              <a:buNone/>
            </a:pPr>
            <a:endParaRPr lang="da-DK" sz="2400" dirty="0"/>
          </a:p>
          <a:p>
            <a:pPr marL="0" indent="0">
              <a:buNone/>
            </a:pPr>
            <a:endParaRPr lang="da-DK" dirty="0"/>
          </a:p>
        </p:txBody>
      </p:sp>
    </p:spTree>
    <p:extLst>
      <p:ext uri="{BB962C8B-B14F-4D97-AF65-F5344CB8AC3E}">
        <p14:creationId xmlns:p14="http://schemas.microsoft.com/office/powerpoint/2010/main" val="1606988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Metode</a:t>
            </a:r>
            <a:endParaRPr lang="da-DK" dirty="0"/>
          </a:p>
        </p:txBody>
      </p:sp>
      <p:sp>
        <p:nvSpPr>
          <p:cNvPr id="3" name="Pladsholder til indhold 2"/>
          <p:cNvSpPr>
            <a:spLocks noGrp="1"/>
          </p:cNvSpPr>
          <p:nvPr>
            <p:ph idx="1"/>
          </p:nvPr>
        </p:nvSpPr>
        <p:spPr/>
        <p:txBody>
          <a:bodyPr/>
          <a:lstStyle/>
          <a:p>
            <a:r>
              <a:rPr lang="da-DK" dirty="0" smtClean="0"/>
              <a:t>Kvalitativt studie</a:t>
            </a:r>
          </a:p>
          <a:p>
            <a:r>
              <a:rPr lang="da-DK" dirty="0" smtClean="0"/>
              <a:t>Observationsstudie, fokuseret etnografisk studie (observationer ml 6 og 17 minutter)</a:t>
            </a:r>
          </a:p>
          <a:p>
            <a:r>
              <a:rPr lang="da-DK" dirty="0" smtClean="0"/>
              <a:t>Semistrukturerede interviews med sygeplejerske efter mobilisering</a:t>
            </a:r>
          </a:p>
          <a:p>
            <a:r>
              <a:rPr lang="da-DK" dirty="0" smtClean="0"/>
              <a:t>12  patienter, 6 kvinder, 6 mænd, 6 </a:t>
            </a:r>
            <a:r>
              <a:rPr lang="da-DK" dirty="0" err="1" smtClean="0"/>
              <a:t>intuberede</a:t>
            </a:r>
            <a:r>
              <a:rPr lang="da-DK" dirty="0" smtClean="0"/>
              <a:t>, 6 ikke-</a:t>
            </a:r>
            <a:r>
              <a:rPr lang="da-DK" dirty="0" err="1" smtClean="0"/>
              <a:t>intuberede</a:t>
            </a:r>
            <a:r>
              <a:rPr lang="da-DK" dirty="0" smtClean="0"/>
              <a:t> (ikke-intenderet fordeling)</a:t>
            </a:r>
          </a:p>
          <a:p>
            <a:r>
              <a:rPr lang="da-DK" dirty="0" smtClean="0"/>
              <a:t>Scoring med RASS, CAM-ICU, CPOT/NRS</a:t>
            </a:r>
          </a:p>
          <a:p>
            <a:endParaRPr lang="da-DK" dirty="0"/>
          </a:p>
          <a:p>
            <a:pPr marL="561600" lvl="4" indent="0">
              <a:buNone/>
            </a:pPr>
            <a:endParaRPr lang="da-DK" dirty="0"/>
          </a:p>
        </p:txBody>
      </p:sp>
      <p:sp>
        <p:nvSpPr>
          <p:cNvPr id="4" name="AutoShape 2" descr="Billedresultat for analys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5" name="AutoShape 4" descr="Billedresultat for analyse"/>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6" descr="Billedresultat for analyse"/>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828002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ext uri="{D42A27DB-BD31-4B8C-83A1-F6EECF244321}">
                <p14:modId xmlns:p14="http://schemas.microsoft.com/office/powerpoint/2010/main" val="327840637"/>
              </p:ext>
            </p:extLst>
          </p:nvPr>
        </p:nvGraphicFramePr>
        <p:xfrm>
          <a:off x="1209511" y="1448914"/>
          <a:ext cx="11194665" cy="4330783"/>
        </p:xfrm>
        <a:graphic>
          <a:graphicData uri="http://schemas.openxmlformats.org/presentationml/2006/ole">
            <mc:AlternateContent xmlns:mc="http://schemas.openxmlformats.org/markup-compatibility/2006">
              <mc:Choice xmlns:v="urn:schemas-microsoft-com:vml" Requires="v">
                <p:oleObj spid="_x0000_s1050" name="Dokument" r:id="rId4" imgW="5989259" imgH="2573057" progId="Word.Document.12">
                  <p:embed/>
                </p:oleObj>
              </mc:Choice>
              <mc:Fallback>
                <p:oleObj name="Dokument" r:id="rId4" imgW="5989259" imgH="2573057" progId="Word.Document.12">
                  <p:embed/>
                  <p:pic>
                    <p:nvPicPr>
                      <p:cNvPr id="0" name=""/>
                      <p:cNvPicPr/>
                      <p:nvPr/>
                    </p:nvPicPr>
                    <p:blipFill>
                      <a:blip r:embed="rId5"/>
                      <a:stretch>
                        <a:fillRect/>
                      </a:stretch>
                    </p:blipFill>
                    <p:spPr>
                      <a:xfrm>
                        <a:off x="1209511" y="1448914"/>
                        <a:ext cx="11194665" cy="4330783"/>
                      </a:xfrm>
                      <a:prstGeom prst="rect">
                        <a:avLst/>
                      </a:prstGeom>
                    </p:spPr>
                  </p:pic>
                </p:oleObj>
              </mc:Fallback>
            </mc:AlternateContent>
          </a:graphicData>
        </a:graphic>
      </p:graphicFrame>
    </p:spTree>
    <p:extLst>
      <p:ext uri="{BB962C8B-B14F-4D97-AF65-F5344CB8AC3E}">
        <p14:creationId xmlns:p14="http://schemas.microsoft.com/office/powerpoint/2010/main" val="3331135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p:cNvGraphicFramePr>
            <a:graphicFrameLocks noChangeAspect="1"/>
          </p:cNvGraphicFramePr>
          <p:nvPr>
            <p:extLst>
              <p:ext uri="{D42A27DB-BD31-4B8C-83A1-F6EECF244321}">
                <p14:modId xmlns:p14="http://schemas.microsoft.com/office/powerpoint/2010/main" val="2558618449"/>
              </p:ext>
            </p:extLst>
          </p:nvPr>
        </p:nvGraphicFramePr>
        <p:xfrm>
          <a:off x="1177743" y="1104181"/>
          <a:ext cx="9750352" cy="4606506"/>
        </p:xfrm>
        <a:graphic>
          <a:graphicData uri="http://schemas.openxmlformats.org/presentationml/2006/ole">
            <mc:AlternateContent xmlns:mc="http://schemas.openxmlformats.org/markup-compatibility/2006">
              <mc:Choice xmlns:v="urn:schemas-microsoft-com:vml" Requires="v">
                <p:oleObj spid="_x0000_s2075" name="Dokument" r:id="rId4" imgW="6135427" imgH="2899016" progId="Word.Document.12">
                  <p:embed/>
                </p:oleObj>
              </mc:Choice>
              <mc:Fallback>
                <p:oleObj name="Dokument" r:id="rId4" imgW="6135427" imgH="2899016" progId="Word.Document.12">
                  <p:embed/>
                  <p:pic>
                    <p:nvPicPr>
                      <p:cNvPr id="0" name=""/>
                      <p:cNvPicPr/>
                      <p:nvPr/>
                    </p:nvPicPr>
                    <p:blipFill>
                      <a:blip r:embed="rId5"/>
                      <a:stretch>
                        <a:fillRect/>
                      </a:stretch>
                    </p:blipFill>
                    <p:spPr>
                      <a:xfrm>
                        <a:off x="1177743" y="1104181"/>
                        <a:ext cx="9750352" cy="4606506"/>
                      </a:xfrm>
                      <a:prstGeom prst="rect">
                        <a:avLst/>
                      </a:prstGeom>
                    </p:spPr>
                  </p:pic>
                </p:oleObj>
              </mc:Fallback>
            </mc:AlternateContent>
          </a:graphicData>
        </a:graphic>
      </p:graphicFrame>
    </p:spTree>
    <p:extLst>
      <p:ext uri="{BB962C8B-B14F-4D97-AF65-F5344CB8AC3E}">
        <p14:creationId xmlns:p14="http://schemas.microsoft.com/office/powerpoint/2010/main" val="1532413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0939" y="356552"/>
            <a:ext cx="10656887" cy="902905"/>
          </a:xfrm>
        </p:spPr>
        <p:txBody>
          <a:bodyPr/>
          <a:lstStyle/>
          <a:p>
            <a:r>
              <a:rPr lang="da-DK" dirty="0" smtClean="0"/>
              <a:t>Analyse og fund</a:t>
            </a:r>
            <a:br>
              <a:rPr lang="da-DK" dirty="0" smtClean="0"/>
            </a:br>
            <a:endParaRPr lang="da-DK" dirty="0"/>
          </a:p>
        </p:txBody>
      </p:sp>
      <p:sp>
        <p:nvSpPr>
          <p:cNvPr id="3" name="Pladsholder til indhold 2"/>
          <p:cNvSpPr>
            <a:spLocks noGrp="1"/>
          </p:cNvSpPr>
          <p:nvPr>
            <p:ph idx="1"/>
          </p:nvPr>
        </p:nvSpPr>
        <p:spPr>
          <a:xfrm>
            <a:off x="761827" y="1259457"/>
            <a:ext cx="10655999" cy="5168733"/>
          </a:xfrm>
        </p:spPr>
        <p:txBody>
          <a:bodyPr/>
          <a:lstStyle/>
          <a:p>
            <a:endParaRPr lang="da-DK" dirty="0" smtClean="0"/>
          </a:p>
          <a:p>
            <a:r>
              <a:rPr lang="da-DK" dirty="0"/>
              <a:t>Analyse efter </a:t>
            </a:r>
            <a:r>
              <a:rPr lang="da-DK" dirty="0" err="1"/>
              <a:t>Kvale</a:t>
            </a:r>
            <a:r>
              <a:rPr lang="da-DK" dirty="0"/>
              <a:t> og </a:t>
            </a:r>
            <a:r>
              <a:rPr lang="da-DK" dirty="0" err="1"/>
              <a:t>Brinkman</a:t>
            </a:r>
            <a:r>
              <a:rPr lang="da-DK" dirty="0"/>
              <a:t> 	</a:t>
            </a:r>
          </a:p>
          <a:p>
            <a:pPr lvl="4"/>
            <a:r>
              <a:rPr lang="da-DK" dirty="0"/>
              <a:t>Meningskondensering</a:t>
            </a:r>
          </a:p>
          <a:p>
            <a:pPr lvl="4"/>
            <a:r>
              <a:rPr lang="da-DK" dirty="0"/>
              <a:t>Meningskategorisering</a:t>
            </a:r>
          </a:p>
          <a:p>
            <a:pPr marL="0" indent="0">
              <a:buNone/>
            </a:pPr>
            <a:endParaRPr lang="da-DK" dirty="0"/>
          </a:p>
          <a:p>
            <a:r>
              <a:rPr lang="da-DK" dirty="0" smtClean="0"/>
              <a:t>4 temaer:</a:t>
            </a:r>
          </a:p>
          <a:p>
            <a:pPr marL="0" indent="0">
              <a:buNone/>
            </a:pPr>
            <a:endParaRPr lang="da-DK" dirty="0" smtClean="0"/>
          </a:p>
          <a:p>
            <a:r>
              <a:rPr lang="da-DK" dirty="0" smtClean="0"/>
              <a:t>Interaktion </a:t>
            </a:r>
            <a:r>
              <a:rPr lang="da-DK" dirty="0"/>
              <a:t>mellem patient, sygeplejerske og </a:t>
            </a:r>
            <a:r>
              <a:rPr lang="da-DK" dirty="0" smtClean="0"/>
              <a:t>portører</a:t>
            </a:r>
          </a:p>
          <a:p>
            <a:r>
              <a:rPr lang="da-DK" dirty="0"/>
              <a:t>S</a:t>
            </a:r>
            <a:r>
              <a:rPr lang="da-DK" dirty="0" smtClean="0"/>
              <a:t>amarbejde </a:t>
            </a:r>
            <a:r>
              <a:rPr lang="da-DK" dirty="0"/>
              <a:t>mellem sygeplejerske og portører i </a:t>
            </a:r>
            <a:r>
              <a:rPr lang="da-DK" dirty="0" smtClean="0"/>
              <a:t>mobiliseringen</a:t>
            </a:r>
          </a:p>
          <a:p>
            <a:r>
              <a:rPr lang="da-DK" dirty="0"/>
              <a:t>P</a:t>
            </a:r>
            <a:r>
              <a:rPr lang="da-DK" dirty="0" smtClean="0"/>
              <a:t>atientens </a:t>
            </a:r>
            <a:r>
              <a:rPr lang="da-DK" dirty="0"/>
              <a:t>deltagelse i </a:t>
            </a:r>
            <a:r>
              <a:rPr lang="da-DK" dirty="0" smtClean="0"/>
              <a:t>mobiliseringen</a:t>
            </a:r>
          </a:p>
          <a:p>
            <a:r>
              <a:rPr lang="da-DK" dirty="0"/>
              <a:t>Æ</a:t>
            </a:r>
            <a:r>
              <a:rPr lang="da-DK" dirty="0" smtClean="0"/>
              <a:t>ndring </a:t>
            </a:r>
            <a:r>
              <a:rPr lang="da-DK" dirty="0"/>
              <a:t>af patientens bevidsthedsniveau i forbindelse med </a:t>
            </a:r>
            <a:r>
              <a:rPr lang="da-DK" dirty="0" smtClean="0"/>
              <a:t>mobilisering</a:t>
            </a:r>
            <a:endParaRPr lang="da-DK" dirty="0"/>
          </a:p>
          <a:p>
            <a:endParaRPr lang="da-DK" dirty="0"/>
          </a:p>
        </p:txBody>
      </p:sp>
      <p:pic>
        <p:nvPicPr>
          <p:cNvPr id="4" name="Billede 3"/>
          <p:cNvPicPr>
            <a:picLocks noChangeAspect="1"/>
          </p:cNvPicPr>
          <p:nvPr/>
        </p:nvPicPr>
        <p:blipFill>
          <a:blip r:embed="rId3"/>
          <a:stretch>
            <a:fillRect/>
          </a:stretch>
        </p:blipFill>
        <p:spPr>
          <a:xfrm>
            <a:off x="5069489" y="808004"/>
            <a:ext cx="5883150" cy="3072650"/>
          </a:xfrm>
          <a:prstGeom prst="rect">
            <a:avLst/>
          </a:prstGeom>
        </p:spPr>
      </p:pic>
    </p:spTree>
    <p:extLst>
      <p:ext uri="{BB962C8B-B14F-4D97-AF65-F5344CB8AC3E}">
        <p14:creationId xmlns:p14="http://schemas.microsoft.com/office/powerpoint/2010/main" val="1323914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Pladsholder til indhold 12"/>
          <p:cNvGraphicFramePr>
            <a:graphicFrameLocks noGrp="1"/>
          </p:cNvGraphicFramePr>
          <p:nvPr>
            <p:ph idx="1"/>
            <p:extLst>
              <p:ext uri="{D42A27DB-BD31-4B8C-83A1-F6EECF244321}">
                <p14:modId xmlns:p14="http://schemas.microsoft.com/office/powerpoint/2010/main" val="3435706093"/>
              </p:ext>
            </p:extLst>
          </p:nvPr>
        </p:nvGraphicFramePr>
        <p:xfrm>
          <a:off x="760938" y="1045256"/>
          <a:ext cx="10656887" cy="5045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el 13"/>
          <p:cNvSpPr>
            <a:spLocks noGrp="1"/>
          </p:cNvSpPr>
          <p:nvPr>
            <p:ph type="title"/>
          </p:nvPr>
        </p:nvSpPr>
        <p:spPr>
          <a:xfrm>
            <a:off x="760939" y="356552"/>
            <a:ext cx="10656887" cy="182291"/>
          </a:xfrm>
        </p:spPr>
        <p:txBody>
          <a:bodyPr/>
          <a:lstStyle/>
          <a:p>
            <a:endParaRPr lang="da-DK" dirty="0"/>
          </a:p>
        </p:txBody>
      </p:sp>
    </p:spTree>
    <p:extLst>
      <p:ext uri="{BB962C8B-B14F-4D97-AF65-F5344CB8AC3E}">
        <p14:creationId xmlns:p14="http://schemas.microsoft.com/office/powerpoint/2010/main" val="375789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0939" y="356552"/>
            <a:ext cx="10656887" cy="541519"/>
          </a:xfrm>
        </p:spPr>
        <p:txBody>
          <a:bodyPr/>
          <a:lstStyle/>
          <a:p>
            <a:r>
              <a:rPr lang="da-DK" dirty="0" smtClean="0"/>
              <a:t>Eksempel:</a:t>
            </a:r>
            <a:endParaRPr lang="da-DK" dirty="0"/>
          </a:p>
        </p:txBody>
      </p:sp>
      <p:sp>
        <p:nvSpPr>
          <p:cNvPr id="3" name="Pladsholder til indhold 2"/>
          <p:cNvSpPr>
            <a:spLocks noGrp="1"/>
          </p:cNvSpPr>
          <p:nvPr>
            <p:ph idx="1"/>
          </p:nvPr>
        </p:nvSpPr>
        <p:spPr/>
        <p:txBody>
          <a:bodyPr/>
          <a:lstStyle/>
          <a:p>
            <a:pPr marL="0" indent="0">
              <a:buNone/>
            </a:pPr>
            <a:r>
              <a:rPr lang="da-DK" i="1" dirty="0"/>
              <a:t>Sygeplejerske og portør vil hjælpe patienten længere op ad i sengen. Sygeplejersken begynder at forklare, at de vil hjælpe, så han ikke bruger for mange kræfter på det, men patienten begynder selv at skubbe sig opad, inden sygeplejersken og portører får taget fat og er klar til at hjælpe (Patientobservation 9) </a:t>
            </a:r>
            <a:endParaRPr lang="da-DK" i="1" dirty="0" smtClean="0"/>
          </a:p>
          <a:p>
            <a:endParaRPr lang="da-DK" i="1" dirty="0" smtClean="0"/>
          </a:p>
          <a:p>
            <a:pPr marL="0" indent="0">
              <a:buNone/>
            </a:pPr>
            <a:r>
              <a:rPr lang="da-DK" i="1" dirty="0" smtClean="0"/>
              <a:t>”Men </a:t>
            </a:r>
            <a:r>
              <a:rPr lang="da-DK" i="1" dirty="0"/>
              <a:t>det er jo mere bagefter, da han kommer i seng, hvor han skal længere op i sengen, der når vi jo ikke en gang at få ham lagt ned, så er han i gang med selv at komme op ad, hvor jeg siger til ham, vi skal lige forflytte dig længere op i sengen, så går han i gang med det samme selv, selv om jeg prøver at sige til ham, at han skal vente lidt, sådan at han ikke bruger for mange kræfter” (Interview sygeplejerske 8a)</a:t>
            </a:r>
            <a:endParaRPr lang="da-DK" dirty="0"/>
          </a:p>
          <a:p>
            <a:pPr marL="0" indent="0">
              <a:buNone/>
            </a:pPr>
            <a:endParaRPr lang="da-DK" dirty="0"/>
          </a:p>
          <a:p>
            <a:pPr marL="0" indent="0">
              <a:buNone/>
            </a:pPr>
            <a:endParaRPr lang="da-DK" dirty="0"/>
          </a:p>
        </p:txBody>
      </p:sp>
    </p:spTree>
    <p:extLst>
      <p:ext uri="{BB962C8B-B14F-4D97-AF65-F5344CB8AC3E}">
        <p14:creationId xmlns:p14="http://schemas.microsoft.com/office/powerpoint/2010/main" val="8692698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ags/tag2.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heme/theme1.xml><?xml version="1.0" encoding="utf-8"?>
<a:theme xmlns:a="http://schemas.openxmlformats.org/drawingml/2006/main" name="Blank">
  <a:themeElements>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Blank.potx" id="{014BA203-6E56-4646-B545-D9046AE00D9C}" vid="{0C8DA45F-0ACB-4950-80F5-FA29E8982C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ppt/theme/themeOverride2.xml><?xml version="1.0" encoding="utf-8"?>
<a:themeOverride xmlns:a="http://schemas.openxmlformats.org/drawingml/2006/main">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blank</Template>
  <TotalTime>289</TotalTime>
  <Words>2323</Words>
  <Application>Microsoft Office PowerPoint</Application>
  <PresentationFormat>Widescreen</PresentationFormat>
  <Paragraphs>167</Paragraphs>
  <Slides>21</Slides>
  <Notes>20</Notes>
  <HiddenSlides>0</HiddenSlides>
  <MMClips>0</MMClips>
  <ScaleCrop>false</ScaleCrop>
  <HeadingPairs>
    <vt:vector size="8" baseType="variant">
      <vt:variant>
        <vt:lpstr>Benyttede skrifttyper</vt:lpstr>
      </vt:variant>
      <vt:variant>
        <vt:i4>2</vt:i4>
      </vt:variant>
      <vt:variant>
        <vt:lpstr>Tema</vt:lpstr>
      </vt:variant>
      <vt:variant>
        <vt:i4>1</vt:i4>
      </vt:variant>
      <vt:variant>
        <vt:lpstr>Integrerede OLE-servere</vt:lpstr>
      </vt:variant>
      <vt:variant>
        <vt:i4>1</vt:i4>
      </vt:variant>
      <vt:variant>
        <vt:lpstr>Slidetitler</vt:lpstr>
      </vt:variant>
      <vt:variant>
        <vt:i4>21</vt:i4>
      </vt:variant>
    </vt:vector>
  </HeadingPairs>
  <TitlesOfParts>
    <vt:vector size="25" baseType="lpstr">
      <vt:lpstr>Arial</vt:lpstr>
      <vt:lpstr>Calibri</vt:lpstr>
      <vt:lpstr>Blank</vt:lpstr>
      <vt:lpstr>Dokument</vt:lpstr>
      <vt:lpstr>Intensive patienters samspil med sygeplejersken i mobilisering       Anne-Marie Bunzel, Intensivsygeplejerske Naja Weber-Hansen, Intensivsygeplejerske, sygeplejersken med særlig funktion: undervisning, uddannelse og udvikling Thoraxintensivt afsnit TIA, Aalborg Universitetshospital</vt:lpstr>
      <vt:lpstr>Baggrund</vt:lpstr>
      <vt:lpstr>Formål</vt:lpstr>
      <vt:lpstr>Metode</vt:lpstr>
      <vt:lpstr>PowerPoint-præsentation</vt:lpstr>
      <vt:lpstr>PowerPoint-præsentation</vt:lpstr>
      <vt:lpstr>Analyse og fund </vt:lpstr>
      <vt:lpstr>PowerPoint-præsentation</vt:lpstr>
      <vt:lpstr>Eksempel:</vt:lpstr>
      <vt:lpstr>PowerPoint-præsentation</vt:lpstr>
      <vt:lpstr>Patienten bliver mere vågen </vt:lpstr>
      <vt:lpstr>frustration</vt:lpstr>
      <vt:lpstr>Sygeplejerskens placering</vt:lpstr>
      <vt:lpstr>Eksempler</vt:lpstr>
      <vt:lpstr>Mulige konsekvenser for patienten </vt:lpstr>
      <vt:lpstr>Smerter ved mobilisering</vt:lpstr>
      <vt:lpstr>Observerede handlemuligheder intuberet patient</vt:lpstr>
      <vt:lpstr>Observerede handlemuligheder ikke-intuberet patient</vt:lpstr>
      <vt:lpstr>Fund</vt:lpstr>
      <vt:lpstr>Guide til vurdering og forberedelse</vt:lpstr>
      <vt:lpstr>PowerPoint-præsentation</vt:lpstr>
    </vt:vector>
  </TitlesOfParts>
  <Company>Region Nordjylland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Intensive patienters oplevelse af mobilisering       Anne-Marie Bunzel, Intensivsygeplejerske Naja Weber-Hansen,Intensivsygeplejerske, Klinisk Undervisningsansvarlig sygeplejerske Thoraxintensivt afsnit TIA, Aalborg Universitetshospital</dc:title>
  <dc:creator>Naja Weber-Hansen  / Region Nordjylland</dc:creator>
  <cp:lastModifiedBy>Naja Weber-Hansen  / Region Nordjylland</cp:lastModifiedBy>
  <cp:revision>51</cp:revision>
  <cp:lastPrinted>2017-09-19T11:41:49Z</cp:lastPrinted>
  <dcterms:created xsi:type="dcterms:W3CDTF">2017-01-12T12:57:20Z</dcterms:created>
  <dcterms:modified xsi:type="dcterms:W3CDTF">2017-10-03T07:15:56Z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ArtworkDefinitionTemplate">
    <vt:lpwstr>Presentation</vt:lpwstr>
  </property>
  <property fmtid="{D5CDD505-2E9C-101B-9397-08002B2CF9AE}" pid="4" name="HelpDocument">
    <vt:lpwstr>Region Nordjylland.html</vt:lpwstr>
  </property>
  <property fmtid="{D5CDD505-2E9C-101B-9397-08002B2CF9AE}" pid="5" name="SD_DocumentLanguageString">
    <vt:lpwstr>Dansk</vt:lpwstr>
  </property>
  <property fmtid="{D5CDD505-2E9C-101B-9397-08002B2CF9AE}" pid="6" name="SD_CtlText_Usersettings_Userprofile">
    <vt:lpwstr>ku</vt:lpwstr>
  </property>
  <property fmtid="{D5CDD505-2E9C-101B-9397-08002B2CF9AE}" pid="7" name="SD_DocumentLanguage">
    <vt:lpwstr>da-DK</vt:lpwstr>
  </property>
  <property fmtid="{D5CDD505-2E9C-101B-9397-08002B2CF9AE}" pid="8" name="SD_UserprofileName">
    <vt:lpwstr>ku</vt:lpwstr>
  </property>
  <property fmtid="{D5CDD505-2E9C-101B-9397-08002B2CF9AE}" pid="9" name="SD_OFF_ID">
    <vt:lpwstr>32</vt:lpwstr>
  </property>
  <property fmtid="{D5CDD505-2E9C-101B-9397-08002B2CF9AE}" pid="10" name="CurrentOfficeID">
    <vt:lpwstr>32</vt:lpwstr>
  </property>
  <property fmtid="{D5CDD505-2E9C-101B-9397-08002B2CF9AE}" pid="11" name="SD_OFF_DisplayName">
    <vt:lpwstr>Region Nordjylland</vt:lpwstr>
  </property>
  <property fmtid="{D5CDD505-2E9C-101B-9397-08002B2CF9AE}" pid="12" name="SD_OFF_Institute">
    <vt:lpwstr>Region Nordjylland</vt:lpwstr>
  </property>
  <property fmtid="{D5CDD505-2E9C-101B-9397-08002B2CF9AE}" pid="13" name="SD_OFF_MandatoryDepartment">
    <vt:lpwstr>Økonomi</vt:lpwstr>
  </property>
  <property fmtid="{D5CDD505-2E9C-101B-9397-08002B2CF9AE}" pid="14" name="SD_OFF_MandatoryDepartment_en-GB">
    <vt:lpwstr>Economy</vt:lpwstr>
  </property>
  <property fmtid="{D5CDD505-2E9C-101B-9397-08002B2CF9AE}" pid="15" name="SD_OFF_ColorDefinition">
    <vt:lpwstr>Red</vt:lpwstr>
  </property>
  <property fmtid="{D5CDD505-2E9C-101B-9397-08002B2CF9AE}" pid="16" name="SD_OFF_LogoFileName">
    <vt:lpwstr>RegionNordjylland</vt:lpwstr>
  </property>
  <property fmtid="{D5CDD505-2E9C-101B-9397-08002B2CF9AE}" pid="17" name="LastCompletedArtworkDefinition">
    <vt:lpwstr>RegionN</vt:lpwstr>
  </property>
  <property fmtid="{D5CDD505-2E9C-101B-9397-08002B2CF9AE}" pid="18" name="LastColorSetFilter">
    <vt:lpwstr>RedWhite*</vt:lpwstr>
  </property>
  <property fmtid="{D5CDD505-2E9C-101B-9397-08002B2CF9AE}" pid="19" name="ColorExtensionSet">
    <vt:lpwstr>RedWhiteOne</vt:lpwstr>
  </property>
  <property fmtid="{D5CDD505-2E9C-101B-9397-08002B2CF9AE}" pid="20" name="ColorDefinition">
    <vt:lpwstr>Red</vt:lpwstr>
  </property>
  <property fmtid="{D5CDD505-2E9C-101B-9397-08002B2CF9AE}" pid="21" name="USR_Name">
    <vt:lpwstr>Tanja Weikop</vt:lpwstr>
  </property>
  <property fmtid="{D5CDD505-2E9C-101B-9397-08002B2CF9AE}" pid="22" name="USR_Title">
    <vt:lpwstr/>
  </property>
  <property fmtid="{D5CDD505-2E9C-101B-9397-08002B2CF9AE}" pid="23" name="USR_DirectPhone">
    <vt:lpwstr/>
  </property>
  <property fmtid="{D5CDD505-2E9C-101B-9397-08002B2CF9AE}" pid="24" name="USR_Email">
    <vt:lpwstr/>
  </property>
  <property fmtid="{D5CDD505-2E9C-101B-9397-08002B2CF9AE}" pid="25" name="USR_Department">
    <vt:lpwstr>Økonomi</vt:lpwstr>
  </property>
  <property fmtid="{D5CDD505-2E9C-101B-9397-08002B2CF9AE}" pid="26" name="USR_Speciality">
    <vt:lpwstr/>
  </property>
  <property fmtid="{D5CDD505-2E9C-101B-9397-08002B2CF9AE}" pid="27" name="USR_Unit">
    <vt:lpwstr/>
  </property>
  <property fmtid="{D5CDD505-2E9C-101B-9397-08002B2CF9AE}" pid="28" name="USR_AddressOne">
    <vt:lpwstr/>
  </property>
  <property fmtid="{D5CDD505-2E9C-101B-9397-08002B2CF9AE}" pid="29" name="USR_AddressTwo">
    <vt:lpwstr/>
  </property>
  <property fmtid="{D5CDD505-2E9C-101B-9397-08002B2CF9AE}" pid="30" name="USR_AddressThree">
    <vt:lpwstr/>
  </property>
  <property fmtid="{D5CDD505-2E9C-101B-9397-08002B2CF9AE}" pid="31" name="USR_BusinessPhone">
    <vt:lpwstr/>
  </property>
  <property fmtid="{D5CDD505-2E9C-101B-9397-08002B2CF9AE}" pid="32" name="USR_Web">
    <vt:lpwstr/>
  </property>
  <property fmtid="{D5CDD505-2E9C-101B-9397-08002B2CF9AE}" pid="33" name="USR_FreeText">
    <vt:lpwstr/>
  </property>
  <property fmtid="{D5CDD505-2E9C-101B-9397-08002B2CF9AE}" pid="34" name="USR_Signature1">
    <vt:lpwstr>jhgvuiv</vt:lpwstr>
  </property>
  <property fmtid="{D5CDD505-2E9C-101B-9397-08002B2CF9AE}" pid="35" name="USR_SignatureTitle1">
    <vt:lpwstr/>
  </property>
  <property fmtid="{D5CDD505-2E9C-101B-9397-08002B2CF9AE}" pid="36" name="DocumentInfoFinished">
    <vt:lpwstr>True</vt:lpwstr>
  </property>
</Properties>
</file>