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8" r:id="rId12"/>
    <p:sldId id="266" r:id="rId13"/>
    <p:sldId id="269" r:id="rId14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7">
          <p15:clr>
            <a:srgbClr val="A4A3A4"/>
          </p15:clr>
        </p15:guide>
        <p15:guide id="2" orient="horz" pos="3725">
          <p15:clr>
            <a:srgbClr val="A4A3A4"/>
          </p15:clr>
        </p15:guide>
        <p15:guide id="3" orient="horz" pos="822">
          <p15:clr>
            <a:srgbClr val="A4A3A4"/>
          </p15:clr>
        </p15:guide>
        <p15:guide id="4" pos="305">
          <p15:clr>
            <a:srgbClr val="A4A3A4"/>
          </p15:clr>
        </p15:guide>
        <p15:guide id="5" pos="545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4E161F"/>
    <a:srgbClr val="909F98"/>
    <a:srgbClr val="DBD9C0"/>
    <a:srgbClr val="828971"/>
    <a:srgbClr val="949D9E"/>
    <a:srgbClr val="AAA38E"/>
    <a:srgbClr val="009AA6"/>
    <a:srgbClr val="003145"/>
    <a:srgbClr val="4865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>
      <p:cViewPr varScale="1">
        <p:scale>
          <a:sx n="116" d="100"/>
          <a:sy n="116" d="100"/>
        </p:scale>
        <p:origin x="1386" y="84"/>
      </p:cViewPr>
      <p:guideLst>
        <p:guide orient="horz" pos="1037"/>
        <p:guide orient="horz" pos="3725"/>
        <p:guide orient="horz" pos="822"/>
        <p:guide pos="305"/>
        <p:guide pos="545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2" d="100"/>
          <a:sy n="82" d="100"/>
        </p:scale>
        <p:origin x="-313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C9B37-F6C3-4BA9-98BA-B1AFC9C6C689}" type="datetimeFigureOut">
              <a:rPr lang="en-GB" smtClean="0"/>
              <a:pPr/>
              <a:t>19/02/2016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6495FE-CDC6-4EF6-8825-7E9E8631EE65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5258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08E44-D2A7-4B00-B009-8FD7F3D97A6E}" type="datetimeFigureOut">
              <a:rPr lang="en-GB" smtClean="0"/>
              <a:pPr/>
              <a:t>19/02/2016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78F434-9C54-441A-8F94-CC6FFE2FB813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2819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8F434-9C54-441A-8F94-CC6FFE2FB813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1646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Pladsholder til slide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Pladsholder til no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a-DK" altLang="da-DK" smtClean="0"/>
          </a:p>
        </p:txBody>
      </p:sp>
      <p:sp>
        <p:nvSpPr>
          <p:cNvPr id="24580" name="Pladsholder til slide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41281A-BB59-44B9-B495-A86A77271552}" type="slidenum">
              <a:rPr lang="en-GB" altLang="da-DK" sz="1200" smtClean="0"/>
              <a:pPr/>
              <a:t>10</a:t>
            </a:fld>
            <a:endParaRPr lang="en-GB" altLang="da-DK" sz="1200" smtClean="0"/>
          </a:p>
        </p:txBody>
      </p:sp>
    </p:spTree>
    <p:extLst>
      <p:ext uri="{BB962C8B-B14F-4D97-AF65-F5344CB8AC3E}">
        <p14:creationId xmlns:p14="http://schemas.microsoft.com/office/powerpoint/2010/main" val="42205816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8F434-9C54-441A-8F94-CC6FFE2FB813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27874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8F434-9C54-441A-8F94-CC6FFE2FB813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96076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8F434-9C54-441A-8F94-CC6FFE2FB813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302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8F434-9C54-441A-8F94-CC6FFE2FB813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5271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8F434-9C54-441A-8F94-CC6FFE2FB813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9151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8F434-9C54-441A-8F94-CC6FFE2FB813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4924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8F434-9C54-441A-8F94-CC6FFE2FB813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10244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8F434-9C54-441A-8F94-CC6FFE2FB813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39637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8F434-9C54-441A-8F94-CC6FFE2FB813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73143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8F434-9C54-441A-8F94-CC6FFE2FB813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97944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ladsholder til slide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Pladsholder til no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a-DK" altLang="da-DK" smtClean="0"/>
          </a:p>
        </p:txBody>
      </p:sp>
      <p:sp>
        <p:nvSpPr>
          <p:cNvPr id="22532" name="Pladsholder til slide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2D0DB8C-1902-48E9-A83E-1040F4E4E10F}" type="slidenum">
              <a:rPr lang="en-GB" altLang="da-DK" sz="1200" smtClean="0"/>
              <a:pPr/>
              <a:t>9</a:t>
            </a:fld>
            <a:endParaRPr lang="en-GB" altLang="da-DK" sz="1200" smtClean="0"/>
          </a:p>
        </p:txBody>
      </p:sp>
    </p:spTree>
    <p:extLst>
      <p:ext uri="{BB962C8B-B14F-4D97-AF65-F5344CB8AC3E}">
        <p14:creationId xmlns:p14="http://schemas.microsoft.com/office/powerpoint/2010/main" val="2264414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Freeform 19"/>
          <p:cNvSpPr/>
          <p:nvPr userDrawn="1"/>
        </p:nvSpPr>
        <p:spPr bwMode="auto">
          <a:xfrm>
            <a:off x="0" y="4186409"/>
            <a:ext cx="9144000" cy="2674800"/>
          </a:xfrm>
          <a:custGeom>
            <a:avLst/>
            <a:gdLst>
              <a:gd name="connsiteX0" fmla="*/ 0 w 9144000"/>
              <a:gd name="connsiteY0" fmla="*/ 0 h 2661251"/>
              <a:gd name="connsiteX1" fmla="*/ 9144000 w 9144000"/>
              <a:gd name="connsiteY1" fmla="*/ 0 h 2661251"/>
              <a:gd name="connsiteX2" fmla="*/ 9144000 w 9144000"/>
              <a:gd name="connsiteY2" fmla="*/ 2661251 h 2661251"/>
              <a:gd name="connsiteX3" fmla="*/ 0 w 9144000"/>
              <a:gd name="connsiteY3" fmla="*/ 2661251 h 2661251"/>
              <a:gd name="connsiteX4" fmla="*/ 0 w 9144000"/>
              <a:gd name="connsiteY4" fmla="*/ 0 h 2661251"/>
              <a:gd name="connsiteX0" fmla="*/ 0 w 9144000"/>
              <a:gd name="connsiteY0" fmla="*/ 10338 h 2671589"/>
              <a:gd name="connsiteX1" fmla="*/ 6907576 w 9144000"/>
              <a:gd name="connsiteY1" fmla="*/ 0 h 2671589"/>
              <a:gd name="connsiteX2" fmla="*/ 9144000 w 9144000"/>
              <a:gd name="connsiteY2" fmla="*/ 10338 h 2671589"/>
              <a:gd name="connsiteX3" fmla="*/ 9144000 w 9144000"/>
              <a:gd name="connsiteY3" fmla="*/ 2671589 h 2671589"/>
              <a:gd name="connsiteX4" fmla="*/ 0 w 9144000"/>
              <a:gd name="connsiteY4" fmla="*/ 2671589 h 2671589"/>
              <a:gd name="connsiteX5" fmla="*/ 0 w 9144000"/>
              <a:gd name="connsiteY5" fmla="*/ 10338 h 2671589"/>
              <a:gd name="connsiteX0" fmla="*/ 0 w 9144000"/>
              <a:gd name="connsiteY0" fmla="*/ 10338 h 2671589"/>
              <a:gd name="connsiteX1" fmla="*/ 6907576 w 9144000"/>
              <a:gd name="connsiteY1" fmla="*/ 0 h 2671589"/>
              <a:gd name="connsiteX2" fmla="*/ 9144000 w 9144000"/>
              <a:gd name="connsiteY2" fmla="*/ 10338 h 2671589"/>
              <a:gd name="connsiteX3" fmla="*/ 9144000 w 9144000"/>
              <a:gd name="connsiteY3" fmla="*/ 815248 h 2671589"/>
              <a:gd name="connsiteX4" fmla="*/ 9144000 w 9144000"/>
              <a:gd name="connsiteY4" fmla="*/ 2671589 h 2671589"/>
              <a:gd name="connsiteX5" fmla="*/ 0 w 9144000"/>
              <a:gd name="connsiteY5" fmla="*/ 2671589 h 2671589"/>
              <a:gd name="connsiteX6" fmla="*/ 0 w 9144000"/>
              <a:gd name="connsiteY6" fmla="*/ 10338 h 2671589"/>
              <a:gd name="connsiteX0" fmla="*/ 0 w 9144000"/>
              <a:gd name="connsiteY0" fmla="*/ 10338 h 2671589"/>
              <a:gd name="connsiteX1" fmla="*/ 6907576 w 9144000"/>
              <a:gd name="connsiteY1" fmla="*/ 0 h 2671589"/>
              <a:gd name="connsiteX2" fmla="*/ 7405597 w 9144000"/>
              <a:gd name="connsiteY2" fmla="*/ 3141 h 2671589"/>
              <a:gd name="connsiteX3" fmla="*/ 9144000 w 9144000"/>
              <a:gd name="connsiteY3" fmla="*/ 10338 h 2671589"/>
              <a:gd name="connsiteX4" fmla="*/ 9144000 w 9144000"/>
              <a:gd name="connsiteY4" fmla="*/ 815248 h 2671589"/>
              <a:gd name="connsiteX5" fmla="*/ 9144000 w 9144000"/>
              <a:gd name="connsiteY5" fmla="*/ 2671589 h 2671589"/>
              <a:gd name="connsiteX6" fmla="*/ 0 w 9144000"/>
              <a:gd name="connsiteY6" fmla="*/ 2671589 h 2671589"/>
              <a:gd name="connsiteX7" fmla="*/ 0 w 9144000"/>
              <a:gd name="connsiteY7" fmla="*/ 10338 h 2671589"/>
              <a:gd name="connsiteX0" fmla="*/ 0 w 9144000"/>
              <a:gd name="connsiteY0" fmla="*/ 10338 h 2671589"/>
              <a:gd name="connsiteX1" fmla="*/ 6907576 w 9144000"/>
              <a:gd name="connsiteY1" fmla="*/ 0 h 2671589"/>
              <a:gd name="connsiteX2" fmla="*/ 7092280 w 9144000"/>
              <a:gd name="connsiteY2" fmla="*/ 394718 h 2671589"/>
              <a:gd name="connsiteX3" fmla="*/ 9144000 w 9144000"/>
              <a:gd name="connsiteY3" fmla="*/ 10338 h 2671589"/>
              <a:gd name="connsiteX4" fmla="*/ 9144000 w 9144000"/>
              <a:gd name="connsiteY4" fmla="*/ 815248 h 2671589"/>
              <a:gd name="connsiteX5" fmla="*/ 9144000 w 9144000"/>
              <a:gd name="connsiteY5" fmla="*/ 2671589 h 2671589"/>
              <a:gd name="connsiteX6" fmla="*/ 0 w 9144000"/>
              <a:gd name="connsiteY6" fmla="*/ 2671589 h 2671589"/>
              <a:gd name="connsiteX7" fmla="*/ 0 w 9144000"/>
              <a:gd name="connsiteY7" fmla="*/ 10338 h 2671589"/>
              <a:gd name="connsiteX0" fmla="*/ 0 w 9144000"/>
              <a:gd name="connsiteY0" fmla="*/ 10338 h 2671589"/>
              <a:gd name="connsiteX1" fmla="*/ 6907576 w 9144000"/>
              <a:gd name="connsiteY1" fmla="*/ 0 h 2671589"/>
              <a:gd name="connsiteX2" fmla="*/ 7092280 w 9144000"/>
              <a:gd name="connsiteY2" fmla="*/ 394718 h 2671589"/>
              <a:gd name="connsiteX3" fmla="*/ 9144000 w 9144000"/>
              <a:gd name="connsiteY3" fmla="*/ 10338 h 2671589"/>
              <a:gd name="connsiteX4" fmla="*/ 9144000 w 9144000"/>
              <a:gd name="connsiteY4" fmla="*/ 815248 h 2671589"/>
              <a:gd name="connsiteX5" fmla="*/ 9144000 w 9144000"/>
              <a:gd name="connsiteY5" fmla="*/ 2671589 h 2671589"/>
              <a:gd name="connsiteX6" fmla="*/ 0 w 9144000"/>
              <a:gd name="connsiteY6" fmla="*/ 2671589 h 2671589"/>
              <a:gd name="connsiteX7" fmla="*/ 0 w 9144000"/>
              <a:gd name="connsiteY7" fmla="*/ 10338 h 2671589"/>
              <a:gd name="connsiteX0" fmla="*/ 0 w 9144000"/>
              <a:gd name="connsiteY0" fmla="*/ 10338 h 2671589"/>
              <a:gd name="connsiteX1" fmla="*/ 6907576 w 9144000"/>
              <a:gd name="connsiteY1" fmla="*/ 0 h 2671589"/>
              <a:gd name="connsiteX2" fmla="*/ 7092280 w 9144000"/>
              <a:gd name="connsiteY2" fmla="*/ 394718 h 2671589"/>
              <a:gd name="connsiteX3" fmla="*/ 8532440 w 9144000"/>
              <a:gd name="connsiteY3" fmla="*/ 1042790 h 2671589"/>
              <a:gd name="connsiteX4" fmla="*/ 9144000 w 9144000"/>
              <a:gd name="connsiteY4" fmla="*/ 815248 h 2671589"/>
              <a:gd name="connsiteX5" fmla="*/ 9144000 w 9144000"/>
              <a:gd name="connsiteY5" fmla="*/ 2671589 h 2671589"/>
              <a:gd name="connsiteX6" fmla="*/ 0 w 9144000"/>
              <a:gd name="connsiteY6" fmla="*/ 2671589 h 2671589"/>
              <a:gd name="connsiteX7" fmla="*/ 0 w 9144000"/>
              <a:gd name="connsiteY7" fmla="*/ 10338 h 2671589"/>
              <a:gd name="connsiteX0" fmla="*/ 0 w 9144000"/>
              <a:gd name="connsiteY0" fmla="*/ 10338 h 2671589"/>
              <a:gd name="connsiteX1" fmla="*/ 6907576 w 9144000"/>
              <a:gd name="connsiteY1" fmla="*/ 0 h 2671589"/>
              <a:gd name="connsiteX2" fmla="*/ 7092280 w 9144000"/>
              <a:gd name="connsiteY2" fmla="*/ 394718 h 2671589"/>
              <a:gd name="connsiteX3" fmla="*/ 8532440 w 9144000"/>
              <a:gd name="connsiteY3" fmla="*/ 1042790 h 2671589"/>
              <a:gd name="connsiteX4" fmla="*/ 9144000 w 9144000"/>
              <a:gd name="connsiteY4" fmla="*/ 815248 h 2671589"/>
              <a:gd name="connsiteX5" fmla="*/ 9144000 w 9144000"/>
              <a:gd name="connsiteY5" fmla="*/ 2671589 h 2671589"/>
              <a:gd name="connsiteX6" fmla="*/ 0 w 9144000"/>
              <a:gd name="connsiteY6" fmla="*/ 2671589 h 2671589"/>
              <a:gd name="connsiteX7" fmla="*/ 0 w 9144000"/>
              <a:gd name="connsiteY7" fmla="*/ 10338 h 2671589"/>
              <a:gd name="connsiteX0" fmla="*/ 0 w 9144000"/>
              <a:gd name="connsiteY0" fmla="*/ 10338 h 2671589"/>
              <a:gd name="connsiteX1" fmla="*/ 6907576 w 9144000"/>
              <a:gd name="connsiteY1" fmla="*/ 0 h 2671589"/>
              <a:gd name="connsiteX2" fmla="*/ 7092280 w 9144000"/>
              <a:gd name="connsiteY2" fmla="*/ 394718 h 2671589"/>
              <a:gd name="connsiteX3" fmla="*/ 8532440 w 9144000"/>
              <a:gd name="connsiteY3" fmla="*/ 1042790 h 2671589"/>
              <a:gd name="connsiteX4" fmla="*/ 9144000 w 9144000"/>
              <a:gd name="connsiteY4" fmla="*/ 815248 h 2671589"/>
              <a:gd name="connsiteX5" fmla="*/ 9144000 w 9144000"/>
              <a:gd name="connsiteY5" fmla="*/ 2671589 h 2671589"/>
              <a:gd name="connsiteX6" fmla="*/ 0 w 9144000"/>
              <a:gd name="connsiteY6" fmla="*/ 2671589 h 2671589"/>
              <a:gd name="connsiteX7" fmla="*/ 0 w 9144000"/>
              <a:gd name="connsiteY7" fmla="*/ 10338 h 2671589"/>
              <a:gd name="connsiteX0" fmla="*/ 0 w 9144000"/>
              <a:gd name="connsiteY0" fmla="*/ 10338 h 2671589"/>
              <a:gd name="connsiteX1" fmla="*/ 6907576 w 9144000"/>
              <a:gd name="connsiteY1" fmla="*/ 0 h 2671589"/>
              <a:gd name="connsiteX2" fmla="*/ 7092280 w 9144000"/>
              <a:gd name="connsiteY2" fmla="*/ 394718 h 2671589"/>
              <a:gd name="connsiteX3" fmla="*/ 8532440 w 9144000"/>
              <a:gd name="connsiteY3" fmla="*/ 1042790 h 2671589"/>
              <a:gd name="connsiteX4" fmla="*/ 9144000 w 9144000"/>
              <a:gd name="connsiteY4" fmla="*/ 815248 h 2671589"/>
              <a:gd name="connsiteX5" fmla="*/ 9144000 w 9144000"/>
              <a:gd name="connsiteY5" fmla="*/ 2671589 h 2671589"/>
              <a:gd name="connsiteX6" fmla="*/ 0 w 9144000"/>
              <a:gd name="connsiteY6" fmla="*/ 2671589 h 2671589"/>
              <a:gd name="connsiteX7" fmla="*/ 0 w 9144000"/>
              <a:gd name="connsiteY7" fmla="*/ 10338 h 2671589"/>
              <a:gd name="connsiteX0" fmla="*/ 0 w 9144000"/>
              <a:gd name="connsiteY0" fmla="*/ 10338 h 2671589"/>
              <a:gd name="connsiteX1" fmla="*/ 6907576 w 9144000"/>
              <a:gd name="connsiteY1" fmla="*/ 0 h 2671589"/>
              <a:gd name="connsiteX2" fmla="*/ 7092280 w 9144000"/>
              <a:gd name="connsiteY2" fmla="*/ 394718 h 2671589"/>
              <a:gd name="connsiteX3" fmla="*/ 8532440 w 9144000"/>
              <a:gd name="connsiteY3" fmla="*/ 1042790 h 2671589"/>
              <a:gd name="connsiteX4" fmla="*/ 9144000 w 9144000"/>
              <a:gd name="connsiteY4" fmla="*/ 754758 h 2671589"/>
              <a:gd name="connsiteX5" fmla="*/ 9144000 w 9144000"/>
              <a:gd name="connsiteY5" fmla="*/ 2671589 h 2671589"/>
              <a:gd name="connsiteX6" fmla="*/ 0 w 9144000"/>
              <a:gd name="connsiteY6" fmla="*/ 2671589 h 2671589"/>
              <a:gd name="connsiteX7" fmla="*/ 0 w 9144000"/>
              <a:gd name="connsiteY7" fmla="*/ 10338 h 2671589"/>
              <a:gd name="connsiteX0" fmla="*/ 0 w 9144000"/>
              <a:gd name="connsiteY0" fmla="*/ 10338 h 2671589"/>
              <a:gd name="connsiteX1" fmla="*/ 6907576 w 9144000"/>
              <a:gd name="connsiteY1" fmla="*/ 0 h 2671589"/>
              <a:gd name="connsiteX2" fmla="*/ 7092280 w 9144000"/>
              <a:gd name="connsiteY2" fmla="*/ 394718 h 2671589"/>
              <a:gd name="connsiteX3" fmla="*/ 8532440 w 9144000"/>
              <a:gd name="connsiteY3" fmla="*/ 1042790 h 2671589"/>
              <a:gd name="connsiteX4" fmla="*/ 9144000 w 9144000"/>
              <a:gd name="connsiteY4" fmla="*/ 754758 h 2671589"/>
              <a:gd name="connsiteX5" fmla="*/ 9144000 w 9144000"/>
              <a:gd name="connsiteY5" fmla="*/ 2671589 h 2671589"/>
              <a:gd name="connsiteX6" fmla="*/ 0 w 9144000"/>
              <a:gd name="connsiteY6" fmla="*/ 2671589 h 2671589"/>
              <a:gd name="connsiteX7" fmla="*/ 0 w 9144000"/>
              <a:gd name="connsiteY7" fmla="*/ 10338 h 2671589"/>
              <a:gd name="connsiteX0" fmla="*/ 0 w 9144000"/>
              <a:gd name="connsiteY0" fmla="*/ 10338 h 2671589"/>
              <a:gd name="connsiteX1" fmla="*/ 6907576 w 9144000"/>
              <a:gd name="connsiteY1" fmla="*/ 0 h 2671589"/>
              <a:gd name="connsiteX2" fmla="*/ 7092280 w 9144000"/>
              <a:gd name="connsiteY2" fmla="*/ 394718 h 2671589"/>
              <a:gd name="connsiteX3" fmla="*/ 8532440 w 9144000"/>
              <a:gd name="connsiteY3" fmla="*/ 1042790 h 2671589"/>
              <a:gd name="connsiteX4" fmla="*/ 9144000 w 9144000"/>
              <a:gd name="connsiteY4" fmla="*/ 754758 h 2671589"/>
              <a:gd name="connsiteX5" fmla="*/ 9144000 w 9144000"/>
              <a:gd name="connsiteY5" fmla="*/ 2671589 h 2671589"/>
              <a:gd name="connsiteX6" fmla="*/ 0 w 9144000"/>
              <a:gd name="connsiteY6" fmla="*/ 2671589 h 2671589"/>
              <a:gd name="connsiteX7" fmla="*/ 0 w 9144000"/>
              <a:gd name="connsiteY7" fmla="*/ 10338 h 2671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2671589">
                <a:moveTo>
                  <a:pt x="0" y="10338"/>
                </a:moveTo>
                <a:lnTo>
                  <a:pt x="6907576" y="0"/>
                </a:lnTo>
                <a:cubicBezTo>
                  <a:pt x="6969144" y="131573"/>
                  <a:pt x="6939715" y="119889"/>
                  <a:pt x="7092280" y="394718"/>
                </a:cubicBezTo>
                <a:cubicBezTo>
                  <a:pt x="7327183" y="785311"/>
                  <a:pt x="7883324" y="1096353"/>
                  <a:pt x="8532440" y="1042790"/>
                </a:cubicBezTo>
                <a:cubicBezTo>
                  <a:pt x="8787625" y="959598"/>
                  <a:pt x="8918004" y="934591"/>
                  <a:pt x="9144000" y="754758"/>
                </a:cubicBezTo>
                <a:lnTo>
                  <a:pt x="9144000" y="2671589"/>
                </a:lnTo>
                <a:lnTo>
                  <a:pt x="0" y="2671589"/>
                </a:lnTo>
                <a:lnTo>
                  <a:pt x="0" y="10338"/>
                </a:lnTo>
                <a:close/>
              </a:path>
            </a:pathLst>
          </a:custGeom>
          <a:solidFill>
            <a:schemeClr val="tx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SD_ART_LogoLarge"/>
          <p:cNvSpPr/>
          <p:nvPr userDrawn="1"/>
        </p:nvSpPr>
        <p:spPr bwMode="auto">
          <a:xfrm>
            <a:off x="378000" y="5284800"/>
            <a:ext cx="5299200" cy="1695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7" name="SD_ART_LogoLarge_bmkArt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9" y="5284800"/>
            <a:ext cx="5299090" cy="1695600"/>
          </a:xfrm>
          <a:prstGeom prst="rect">
            <a:avLst/>
          </a:prstGeom>
        </p:spPr>
      </p:pic>
      <p:pic>
        <p:nvPicPr>
          <p:cNvPr id="6" name="SD_ART_LogoLarge_bmkArt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9" y="5284800"/>
            <a:ext cx="5299090" cy="1695600"/>
          </a:xfrm>
          <a:prstGeom prst="rect">
            <a:avLst/>
          </a:prstGeom>
        </p:spPr>
      </p:pic>
      <p:sp>
        <p:nvSpPr>
          <p:cNvPr id="19" name="Rectangle 18"/>
          <p:cNvSpPr/>
          <p:nvPr userDrawn="1"/>
        </p:nvSpPr>
        <p:spPr bwMode="auto">
          <a:xfrm>
            <a:off x="0" y="0"/>
            <a:ext cx="9144000" cy="234000"/>
          </a:xfrm>
          <a:prstGeom prst="rect">
            <a:avLst/>
          </a:prstGeom>
          <a:solidFill>
            <a:schemeClr val="tx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 userDrawn="1">
            <p:ph type="ctrTitle"/>
          </p:nvPr>
        </p:nvSpPr>
        <p:spPr>
          <a:xfrm>
            <a:off x="480552" y="504407"/>
            <a:ext cx="6913563" cy="1728788"/>
          </a:xfrm>
        </p:spPr>
        <p:txBody>
          <a:bodyPr lIns="0" rIns="0"/>
          <a:lstStyle>
            <a:lvl1pPr>
              <a:defRPr/>
            </a:lvl1pPr>
          </a:lstStyle>
          <a:p>
            <a:r>
              <a:rPr lang="en-GB" noProof="0" dirty="0" err="1" smtClean="0"/>
              <a:t>Klik</a:t>
            </a:r>
            <a:r>
              <a:rPr lang="en-GB" noProof="0" dirty="0" smtClean="0"/>
              <a:t> for at </a:t>
            </a:r>
            <a:r>
              <a:rPr lang="en-GB" noProof="0" dirty="0" err="1" smtClean="0"/>
              <a:t>redigere</a:t>
            </a:r>
            <a:r>
              <a:rPr lang="en-GB" noProof="0" dirty="0" smtClean="0"/>
              <a:t> </a:t>
            </a:r>
            <a:r>
              <a:rPr lang="en-GB" noProof="0" dirty="0" err="1" smtClean="0"/>
              <a:t>i</a:t>
            </a:r>
            <a:r>
              <a:rPr lang="en-GB" noProof="0" dirty="0" smtClean="0"/>
              <a:t> master</a:t>
            </a:r>
            <a:endParaRPr lang="en-GB" noProof="0" dirty="0"/>
          </a:p>
        </p:txBody>
      </p:sp>
      <p:sp>
        <p:nvSpPr>
          <p:cNvPr id="5124" name="Rectangle 4"/>
          <p:cNvSpPr>
            <a:spLocks noGrp="1" noChangeArrowheads="1"/>
          </p:cNvSpPr>
          <p:nvPr userDrawn="1">
            <p:ph type="subTitle" idx="1"/>
          </p:nvPr>
        </p:nvSpPr>
        <p:spPr>
          <a:xfrm>
            <a:off x="493200" y="2320848"/>
            <a:ext cx="6309013" cy="1029391"/>
          </a:xfr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GB" noProof="0" dirty="0" err="1" smtClean="0"/>
              <a:t>Klik</a:t>
            </a:r>
            <a:r>
              <a:rPr lang="en-GB" noProof="0" dirty="0" smtClean="0"/>
              <a:t> for at </a:t>
            </a:r>
            <a:r>
              <a:rPr lang="en-GB" noProof="0" dirty="0" err="1" smtClean="0"/>
              <a:t>redigere</a:t>
            </a:r>
            <a:r>
              <a:rPr lang="en-GB" noProof="0" dirty="0" smtClean="0"/>
              <a:t> </a:t>
            </a:r>
            <a:r>
              <a:rPr lang="en-GB" noProof="0" dirty="0" err="1" smtClean="0"/>
              <a:t>i</a:t>
            </a:r>
            <a:r>
              <a:rPr lang="en-GB" noProof="0" dirty="0" smtClean="0"/>
              <a:t> master</a:t>
            </a:r>
            <a:endParaRPr lang="en-GB" noProof="0" dirty="0"/>
          </a:p>
        </p:txBody>
      </p:sp>
      <p:sp>
        <p:nvSpPr>
          <p:cNvPr id="5125" name="Rectangle 5" hidden="1"/>
          <p:cNvSpPr>
            <a:spLocks noGrp="1" noChangeArrowheads="1"/>
          </p:cNvSpPr>
          <p:nvPr userDrawn="1">
            <p:ph type="dt" sz="half" idx="2"/>
          </p:nvPr>
        </p:nvSpPr>
        <p:spPr>
          <a:xfrm>
            <a:off x="0" y="-6350"/>
            <a:ext cx="16192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5126" name="Rectangle 6"/>
          <p:cNvSpPr>
            <a:spLocks noGrp="1" noChangeArrowheads="1"/>
          </p:cNvSpPr>
          <p:nvPr userDrawn="1">
            <p:ph type="ftr" sz="quarter" idx="3"/>
          </p:nvPr>
        </p:nvSpPr>
        <p:spPr>
          <a:xfrm>
            <a:off x="484189" y="6633356"/>
            <a:ext cx="8178800" cy="216024"/>
          </a:xfrm>
        </p:spPr>
        <p:txBody>
          <a:bodyPr lIns="0" tIns="0" rIns="0" bIns="0" anchor="b" anchorCtr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grpSp>
        <p:nvGrpSpPr>
          <p:cNvPr id="30" name="Group 29"/>
          <p:cNvGrpSpPr/>
          <p:nvPr userDrawn="1"/>
        </p:nvGrpSpPr>
        <p:grpSpPr>
          <a:xfrm>
            <a:off x="6809820" y="2381756"/>
            <a:ext cx="2336800" cy="2900362"/>
            <a:chOff x="8247063" y="407988"/>
            <a:chExt cx="2336800" cy="2900362"/>
          </a:xfrm>
          <a:solidFill>
            <a:schemeClr val="tx2"/>
          </a:solidFill>
        </p:grpSpPr>
        <p:sp>
          <p:nvSpPr>
            <p:cNvPr id="31" name="Freeform 36"/>
            <p:cNvSpPr>
              <a:spLocks/>
            </p:cNvSpPr>
            <p:nvPr userDrawn="1"/>
          </p:nvSpPr>
          <p:spPr bwMode="auto">
            <a:xfrm>
              <a:off x="8750301" y="1223963"/>
              <a:ext cx="857250" cy="993775"/>
            </a:xfrm>
            <a:custGeom>
              <a:avLst/>
              <a:gdLst/>
              <a:ahLst/>
              <a:cxnLst>
                <a:cxn ang="0">
                  <a:pos x="198" y="0"/>
                </a:cxn>
                <a:cxn ang="0">
                  <a:pos x="142" y="11"/>
                </a:cxn>
                <a:cxn ang="0">
                  <a:pos x="99" y="41"/>
                </a:cxn>
                <a:cxn ang="0">
                  <a:pos x="96" y="5"/>
                </a:cxn>
                <a:cxn ang="0">
                  <a:pos x="0" y="5"/>
                </a:cxn>
                <a:cxn ang="0">
                  <a:pos x="0" y="42"/>
                </a:cxn>
                <a:cxn ang="0">
                  <a:pos x="21" y="45"/>
                </a:cxn>
                <a:cxn ang="0">
                  <a:pos x="46" y="52"/>
                </a:cxn>
                <a:cxn ang="0">
                  <a:pos x="46" y="263"/>
                </a:cxn>
                <a:cxn ang="0">
                  <a:pos x="6" y="284"/>
                </a:cxn>
                <a:cxn ang="0">
                  <a:pos x="6" y="311"/>
                </a:cxn>
                <a:cxn ang="0">
                  <a:pos x="146" y="311"/>
                </a:cxn>
                <a:cxn ang="0">
                  <a:pos x="146" y="285"/>
                </a:cxn>
                <a:cxn ang="0">
                  <a:pos x="109" y="265"/>
                </a:cxn>
                <a:cxn ang="0">
                  <a:pos x="110" y="96"/>
                </a:cxn>
                <a:cxn ang="0">
                  <a:pos x="130" y="58"/>
                </a:cxn>
                <a:cxn ang="0">
                  <a:pos x="188" y="42"/>
                </a:cxn>
                <a:cxn ang="0">
                  <a:pos x="200" y="44"/>
                </a:cxn>
                <a:cxn ang="0">
                  <a:pos x="268" y="19"/>
                </a:cxn>
                <a:cxn ang="0">
                  <a:pos x="198" y="0"/>
                </a:cxn>
              </a:cxnLst>
              <a:rect l="0" t="0" r="r" b="b"/>
              <a:pathLst>
                <a:path w="268" h="311">
                  <a:moveTo>
                    <a:pt x="198" y="0"/>
                  </a:moveTo>
                  <a:cubicBezTo>
                    <a:pt x="175" y="0"/>
                    <a:pt x="164" y="3"/>
                    <a:pt x="142" y="11"/>
                  </a:cubicBezTo>
                  <a:cubicBezTo>
                    <a:pt x="119" y="20"/>
                    <a:pt x="99" y="41"/>
                    <a:pt x="99" y="41"/>
                  </a:cubicBezTo>
                  <a:cubicBezTo>
                    <a:pt x="96" y="5"/>
                    <a:pt x="96" y="5"/>
                    <a:pt x="96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10" y="42"/>
                    <a:pt x="21" y="45"/>
                  </a:cubicBezTo>
                  <a:cubicBezTo>
                    <a:pt x="31" y="48"/>
                    <a:pt x="46" y="52"/>
                    <a:pt x="46" y="52"/>
                  </a:cubicBezTo>
                  <a:cubicBezTo>
                    <a:pt x="46" y="263"/>
                    <a:pt x="46" y="263"/>
                    <a:pt x="46" y="263"/>
                  </a:cubicBezTo>
                  <a:cubicBezTo>
                    <a:pt x="6" y="284"/>
                    <a:pt x="6" y="284"/>
                    <a:pt x="6" y="284"/>
                  </a:cubicBezTo>
                  <a:cubicBezTo>
                    <a:pt x="6" y="311"/>
                    <a:pt x="6" y="311"/>
                    <a:pt x="6" y="311"/>
                  </a:cubicBezTo>
                  <a:cubicBezTo>
                    <a:pt x="146" y="311"/>
                    <a:pt x="146" y="311"/>
                    <a:pt x="146" y="311"/>
                  </a:cubicBezTo>
                  <a:cubicBezTo>
                    <a:pt x="146" y="285"/>
                    <a:pt x="146" y="285"/>
                    <a:pt x="146" y="285"/>
                  </a:cubicBezTo>
                  <a:cubicBezTo>
                    <a:pt x="109" y="265"/>
                    <a:pt x="109" y="265"/>
                    <a:pt x="109" y="265"/>
                  </a:cubicBezTo>
                  <a:cubicBezTo>
                    <a:pt x="109" y="265"/>
                    <a:pt x="110" y="119"/>
                    <a:pt x="110" y="96"/>
                  </a:cubicBezTo>
                  <a:cubicBezTo>
                    <a:pt x="110" y="72"/>
                    <a:pt x="123" y="63"/>
                    <a:pt x="130" y="58"/>
                  </a:cubicBezTo>
                  <a:cubicBezTo>
                    <a:pt x="140" y="50"/>
                    <a:pt x="159" y="42"/>
                    <a:pt x="188" y="42"/>
                  </a:cubicBezTo>
                  <a:cubicBezTo>
                    <a:pt x="192" y="42"/>
                    <a:pt x="197" y="43"/>
                    <a:pt x="200" y="44"/>
                  </a:cubicBezTo>
                  <a:cubicBezTo>
                    <a:pt x="221" y="31"/>
                    <a:pt x="244" y="23"/>
                    <a:pt x="268" y="19"/>
                  </a:cubicBezTo>
                  <a:cubicBezTo>
                    <a:pt x="249" y="4"/>
                    <a:pt x="220" y="0"/>
                    <a:pt x="198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 dirty="0"/>
            </a:p>
          </p:txBody>
        </p:sp>
        <p:sp>
          <p:nvSpPr>
            <p:cNvPr id="32" name="Freeform 37"/>
            <p:cNvSpPr>
              <a:spLocks/>
            </p:cNvSpPr>
            <p:nvPr userDrawn="1"/>
          </p:nvSpPr>
          <p:spPr bwMode="auto">
            <a:xfrm>
              <a:off x="8247063" y="407988"/>
              <a:ext cx="2336800" cy="2900362"/>
            </a:xfrm>
            <a:custGeom>
              <a:avLst/>
              <a:gdLst/>
              <a:ahLst/>
              <a:cxnLst>
                <a:cxn ang="0">
                  <a:pos x="453" y="873"/>
                </a:cxn>
                <a:cxn ang="0">
                  <a:pos x="34" y="454"/>
                </a:cxn>
                <a:cxn ang="0">
                  <a:pos x="453" y="34"/>
                </a:cxn>
                <a:cxn ang="0">
                  <a:pos x="730" y="139"/>
                </a:cxn>
                <a:cxn ang="0">
                  <a:pos x="730" y="95"/>
                </a:cxn>
                <a:cxn ang="0">
                  <a:pos x="453" y="0"/>
                </a:cxn>
                <a:cxn ang="0">
                  <a:pos x="0" y="454"/>
                </a:cxn>
                <a:cxn ang="0">
                  <a:pos x="453" y="907"/>
                </a:cxn>
                <a:cxn ang="0">
                  <a:pos x="730" y="812"/>
                </a:cxn>
                <a:cxn ang="0">
                  <a:pos x="730" y="768"/>
                </a:cxn>
                <a:cxn ang="0">
                  <a:pos x="453" y="873"/>
                </a:cxn>
              </a:cxnLst>
              <a:rect l="0" t="0" r="r" b="b"/>
              <a:pathLst>
                <a:path w="730" h="907">
                  <a:moveTo>
                    <a:pt x="453" y="873"/>
                  </a:moveTo>
                  <a:cubicBezTo>
                    <a:pt x="222" y="873"/>
                    <a:pt x="34" y="685"/>
                    <a:pt x="34" y="454"/>
                  </a:cubicBezTo>
                  <a:cubicBezTo>
                    <a:pt x="34" y="222"/>
                    <a:pt x="222" y="34"/>
                    <a:pt x="453" y="34"/>
                  </a:cubicBezTo>
                  <a:cubicBezTo>
                    <a:pt x="559" y="34"/>
                    <a:pt x="656" y="74"/>
                    <a:pt x="730" y="139"/>
                  </a:cubicBezTo>
                  <a:cubicBezTo>
                    <a:pt x="730" y="95"/>
                    <a:pt x="730" y="95"/>
                    <a:pt x="730" y="95"/>
                  </a:cubicBezTo>
                  <a:cubicBezTo>
                    <a:pt x="654" y="35"/>
                    <a:pt x="558" y="0"/>
                    <a:pt x="453" y="0"/>
                  </a:cubicBezTo>
                  <a:cubicBezTo>
                    <a:pt x="203" y="0"/>
                    <a:pt x="0" y="203"/>
                    <a:pt x="0" y="454"/>
                  </a:cubicBezTo>
                  <a:cubicBezTo>
                    <a:pt x="0" y="704"/>
                    <a:pt x="203" y="907"/>
                    <a:pt x="453" y="907"/>
                  </a:cubicBezTo>
                  <a:cubicBezTo>
                    <a:pt x="558" y="907"/>
                    <a:pt x="654" y="872"/>
                    <a:pt x="730" y="812"/>
                  </a:cubicBezTo>
                  <a:cubicBezTo>
                    <a:pt x="730" y="768"/>
                    <a:pt x="730" y="768"/>
                    <a:pt x="730" y="768"/>
                  </a:cubicBezTo>
                  <a:cubicBezTo>
                    <a:pt x="656" y="833"/>
                    <a:pt x="559" y="873"/>
                    <a:pt x="453" y="87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 dirty="0"/>
            </a:p>
          </p:txBody>
        </p:sp>
        <p:sp>
          <p:nvSpPr>
            <p:cNvPr id="33" name="Freeform 38"/>
            <p:cNvSpPr>
              <a:spLocks/>
            </p:cNvSpPr>
            <p:nvPr userDrawn="1"/>
          </p:nvSpPr>
          <p:spPr bwMode="auto">
            <a:xfrm>
              <a:off x="9399588" y="1401763"/>
              <a:ext cx="425450" cy="815975"/>
            </a:xfrm>
            <a:custGeom>
              <a:avLst/>
              <a:gdLst/>
              <a:ahLst/>
              <a:cxnLst>
                <a:cxn ang="0">
                  <a:pos x="31" y="14"/>
                </a:cxn>
                <a:cxn ang="0">
                  <a:pos x="34" y="26"/>
                </a:cxn>
                <a:cxn ang="0">
                  <a:pos x="34" y="208"/>
                </a:cxn>
                <a:cxn ang="0">
                  <a:pos x="0" y="228"/>
                </a:cxn>
                <a:cxn ang="0">
                  <a:pos x="0" y="255"/>
                </a:cxn>
                <a:cxn ang="0">
                  <a:pos x="133" y="255"/>
                </a:cxn>
                <a:cxn ang="0">
                  <a:pos x="133" y="227"/>
                </a:cxn>
                <a:cxn ang="0">
                  <a:pos x="96" y="207"/>
                </a:cxn>
                <a:cxn ang="0">
                  <a:pos x="94" y="31"/>
                </a:cxn>
                <a:cxn ang="0">
                  <a:pos x="89" y="0"/>
                </a:cxn>
                <a:cxn ang="0">
                  <a:pos x="31" y="14"/>
                </a:cxn>
              </a:cxnLst>
              <a:rect l="0" t="0" r="r" b="b"/>
              <a:pathLst>
                <a:path w="133" h="255">
                  <a:moveTo>
                    <a:pt x="31" y="14"/>
                  </a:moveTo>
                  <a:cubicBezTo>
                    <a:pt x="33" y="18"/>
                    <a:pt x="34" y="22"/>
                    <a:pt x="34" y="26"/>
                  </a:cubicBezTo>
                  <a:cubicBezTo>
                    <a:pt x="34" y="45"/>
                    <a:pt x="34" y="208"/>
                    <a:pt x="34" y="208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0" y="255"/>
                    <a:pt x="0" y="255"/>
                    <a:pt x="0" y="255"/>
                  </a:cubicBezTo>
                  <a:cubicBezTo>
                    <a:pt x="133" y="255"/>
                    <a:pt x="133" y="255"/>
                    <a:pt x="133" y="255"/>
                  </a:cubicBezTo>
                  <a:cubicBezTo>
                    <a:pt x="133" y="227"/>
                    <a:pt x="133" y="227"/>
                    <a:pt x="133" y="227"/>
                  </a:cubicBezTo>
                  <a:cubicBezTo>
                    <a:pt x="96" y="207"/>
                    <a:pt x="96" y="207"/>
                    <a:pt x="96" y="207"/>
                  </a:cubicBezTo>
                  <a:cubicBezTo>
                    <a:pt x="96" y="207"/>
                    <a:pt x="95" y="44"/>
                    <a:pt x="94" y="31"/>
                  </a:cubicBezTo>
                  <a:cubicBezTo>
                    <a:pt x="94" y="24"/>
                    <a:pt x="93" y="12"/>
                    <a:pt x="89" y="0"/>
                  </a:cubicBezTo>
                  <a:cubicBezTo>
                    <a:pt x="68" y="0"/>
                    <a:pt x="49" y="5"/>
                    <a:pt x="31" y="1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 dirty="0"/>
            </a:p>
          </p:txBody>
        </p:sp>
      </p:grpSp>
      <p:sp>
        <p:nvSpPr>
          <p:cNvPr id="17" name="SD_USR_Name" hidden="1"/>
          <p:cNvSpPr txBox="1"/>
          <p:nvPr userDrawn="1"/>
        </p:nvSpPr>
        <p:spPr>
          <a:xfrm>
            <a:off x="492037" y="3430552"/>
            <a:ext cx="640871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GB" sz="1000" noProof="0" dirty="0"/>
          </a:p>
        </p:txBody>
      </p:sp>
      <p:sp>
        <p:nvSpPr>
          <p:cNvPr id="3" name="SD_ART_LogoMedium"/>
          <p:cNvSpPr/>
          <p:nvPr userDrawn="1"/>
        </p:nvSpPr>
        <p:spPr bwMode="auto">
          <a:xfrm>
            <a:off x="399600" y="4086000"/>
            <a:ext cx="6642000" cy="972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5" name="SD_ART_LogoMedium_bmkArt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00" y="4085999"/>
            <a:ext cx="6631745" cy="972000"/>
          </a:xfrm>
          <a:prstGeom prst="rect">
            <a:avLst/>
          </a:prstGeom>
        </p:spPr>
      </p:pic>
      <p:pic>
        <p:nvPicPr>
          <p:cNvPr id="4" name="SD_ART_LogoMedium_bmkArt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00" y="4085999"/>
            <a:ext cx="6631745" cy="972000"/>
          </a:xfrm>
          <a:prstGeom prst="rect">
            <a:avLst/>
          </a:prstGeom>
        </p:spPr>
      </p:pic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</a:t>
            </a:r>
            <a:r>
              <a:rPr lang="en-GB" noProof="0" dirty="0" smtClean="0"/>
              <a:t> for at </a:t>
            </a:r>
            <a:r>
              <a:rPr lang="en-GB" noProof="0" dirty="0" err="1" smtClean="0"/>
              <a:t>redigere</a:t>
            </a:r>
            <a:r>
              <a:rPr lang="en-GB" noProof="0" dirty="0" smtClean="0"/>
              <a:t> </a:t>
            </a:r>
            <a:r>
              <a:rPr lang="en-GB" noProof="0" dirty="0" err="1" smtClean="0"/>
              <a:t>i</a:t>
            </a:r>
            <a:r>
              <a:rPr lang="en-GB" noProof="0" dirty="0" smtClean="0"/>
              <a:t> master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noProof="0" dirty="0" err="1" smtClean="0"/>
              <a:t>Klik</a:t>
            </a:r>
            <a:r>
              <a:rPr lang="en-GB" noProof="0" dirty="0" smtClean="0"/>
              <a:t> for at </a:t>
            </a:r>
            <a:r>
              <a:rPr lang="en-GB" noProof="0" dirty="0" err="1" smtClean="0"/>
              <a:t>redigere</a:t>
            </a:r>
            <a:r>
              <a:rPr lang="en-GB" noProof="0" dirty="0" smtClean="0"/>
              <a:t> </a:t>
            </a:r>
            <a:r>
              <a:rPr lang="en-GB" noProof="0" dirty="0" err="1" smtClean="0"/>
              <a:t>i</a:t>
            </a:r>
            <a:r>
              <a:rPr lang="en-GB" noProof="0" dirty="0" smtClean="0"/>
              <a:t> master</a:t>
            </a:r>
          </a:p>
          <a:p>
            <a:pPr lvl="1"/>
            <a:r>
              <a:rPr lang="en-GB" noProof="0" dirty="0" err="1" smtClean="0"/>
              <a:t>Andet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Tredje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Fjerde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Femte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5" name="Date Placeholder 4" hidden="1"/>
          <p:cNvSpPr>
            <a:spLocks noGrp="1"/>
          </p:cNvSpPr>
          <p:nvPr>
            <p:ph type="dt" sz="half" idx="11"/>
          </p:nvPr>
        </p:nvSpPr>
        <p:spPr>
          <a:xfrm>
            <a:off x="0" y="-3175"/>
            <a:ext cx="16192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7841E-5726-4D5A-BEB9-108A475D854B}" type="slidenum">
              <a:rPr lang="en-GB" noProof="0" smtClean="0"/>
              <a:pPr/>
              <a:t>‹nr.›</a:t>
            </a:fld>
            <a:endParaRPr lang="en-GB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188" y="4406900"/>
            <a:ext cx="81788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dirty="0" err="1" smtClean="0"/>
              <a:t>Klik</a:t>
            </a:r>
            <a:r>
              <a:rPr lang="en-GB" dirty="0" smtClean="0"/>
              <a:t> for at </a:t>
            </a:r>
            <a:r>
              <a:rPr lang="en-GB" dirty="0" err="1" smtClean="0"/>
              <a:t>redigere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master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4188" y="2906713"/>
            <a:ext cx="81788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err="1" smtClean="0"/>
              <a:t>Klik</a:t>
            </a:r>
            <a:r>
              <a:rPr lang="en-GB" dirty="0" smtClean="0"/>
              <a:t> for at </a:t>
            </a:r>
            <a:r>
              <a:rPr lang="en-GB" dirty="0" err="1" smtClean="0"/>
              <a:t>redigere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master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Date Placeholder 4" hidden="1"/>
          <p:cNvSpPr>
            <a:spLocks noGrp="1"/>
          </p:cNvSpPr>
          <p:nvPr>
            <p:ph type="dt" sz="half" idx="11"/>
          </p:nvPr>
        </p:nvSpPr>
        <p:spPr>
          <a:xfrm>
            <a:off x="0" y="-3175"/>
            <a:ext cx="16192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F4B71A-F9B9-478C-8715-E19621A5B07D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</a:t>
            </a:r>
            <a:r>
              <a:rPr lang="en-GB" noProof="0" dirty="0" smtClean="0"/>
              <a:t> for at </a:t>
            </a:r>
            <a:r>
              <a:rPr lang="en-GB" noProof="0" dirty="0" err="1" smtClean="0"/>
              <a:t>redigere</a:t>
            </a:r>
            <a:r>
              <a:rPr lang="en-GB" noProof="0" dirty="0" smtClean="0"/>
              <a:t> </a:t>
            </a:r>
            <a:r>
              <a:rPr lang="en-GB" noProof="0" dirty="0" err="1" smtClean="0"/>
              <a:t>i</a:t>
            </a:r>
            <a:r>
              <a:rPr lang="en-GB" noProof="0" dirty="0" smtClean="0"/>
              <a:t> master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4188" y="1646238"/>
            <a:ext cx="3960000" cy="4267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 smtClean="0"/>
              <a:t>Klik</a:t>
            </a:r>
            <a:r>
              <a:rPr lang="en-GB" noProof="0" dirty="0" smtClean="0"/>
              <a:t> for at </a:t>
            </a:r>
            <a:r>
              <a:rPr lang="en-GB" noProof="0" dirty="0" err="1" smtClean="0"/>
              <a:t>redigere</a:t>
            </a:r>
            <a:r>
              <a:rPr lang="en-GB" noProof="0" dirty="0" smtClean="0"/>
              <a:t> </a:t>
            </a:r>
            <a:r>
              <a:rPr lang="en-GB" noProof="0" dirty="0" err="1" smtClean="0"/>
              <a:t>i</a:t>
            </a:r>
            <a:r>
              <a:rPr lang="en-GB" noProof="0" dirty="0" smtClean="0"/>
              <a:t> master</a:t>
            </a:r>
          </a:p>
          <a:p>
            <a:pPr lvl="1"/>
            <a:r>
              <a:rPr lang="en-GB" noProof="0" dirty="0" err="1" smtClean="0"/>
              <a:t>Andet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Tredje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Fjerde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Femte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2988" y="1646238"/>
            <a:ext cx="3960000" cy="4267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 smtClean="0"/>
              <a:t>Klik</a:t>
            </a:r>
            <a:r>
              <a:rPr lang="en-GB" noProof="0" dirty="0" smtClean="0"/>
              <a:t> for at </a:t>
            </a:r>
            <a:r>
              <a:rPr lang="en-GB" noProof="0" dirty="0" err="1" smtClean="0"/>
              <a:t>redigere</a:t>
            </a:r>
            <a:r>
              <a:rPr lang="en-GB" noProof="0" dirty="0" smtClean="0"/>
              <a:t> </a:t>
            </a:r>
            <a:r>
              <a:rPr lang="en-GB" noProof="0" dirty="0" err="1" smtClean="0"/>
              <a:t>i</a:t>
            </a:r>
            <a:r>
              <a:rPr lang="en-GB" noProof="0" dirty="0" smtClean="0"/>
              <a:t> master</a:t>
            </a:r>
          </a:p>
          <a:p>
            <a:pPr lvl="1"/>
            <a:r>
              <a:rPr lang="en-GB" noProof="0" dirty="0" err="1" smtClean="0"/>
              <a:t>Andet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Tredje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Fjerde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Femte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6" name="Date Placeholder 5" hidden="1"/>
          <p:cNvSpPr>
            <a:spLocks noGrp="1"/>
          </p:cNvSpPr>
          <p:nvPr>
            <p:ph type="dt" sz="half" idx="11"/>
          </p:nvPr>
        </p:nvSpPr>
        <p:spPr>
          <a:xfrm>
            <a:off x="0" y="-3175"/>
            <a:ext cx="16192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8455F-5CA1-49B8-B603-02A297D79F0E}" type="slidenum">
              <a:rPr lang="en-GB" noProof="0" smtClean="0"/>
              <a:pPr/>
              <a:t>‹nr.›</a:t>
            </a:fld>
            <a:endParaRPr lang="en-GB" noProof="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188" y="224644"/>
            <a:ext cx="8178800" cy="1080281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Klik</a:t>
            </a:r>
            <a:r>
              <a:rPr lang="en-GB" dirty="0" smtClean="0"/>
              <a:t> for at </a:t>
            </a:r>
            <a:r>
              <a:rPr lang="en-GB" dirty="0" err="1" smtClean="0"/>
              <a:t>redigere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master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46238"/>
            <a:ext cx="3960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err="1" smtClean="0"/>
              <a:t>Klik</a:t>
            </a:r>
            <a:r>
              <a:rPr lang="en-GB" dirty="0" smtClean="0"/>
              <a:t> for at </a:t>
            </a:r>
            <a:r>
              <a:rPr lang="en-GB" dirty="0" err="1" smtClean="0"/>
              <a:t>redigere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6000"/>
            <a:ext cx="3960000" cy="3627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err="1" smtClean="0"/>
              <a:t>Klik</a:t>
            </a:r>
            <a:r>
              <a:rPr lang="en-GB" dirty="0" smtClean="0"/>
              <a:t> for at </a:t>
            </a:r>
            <a:r>
              <a:rPr lang="en-GB" dirty="0" err="1" smtClean="0"/>
              <a:t>redigere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master</a:t>
            </a:r>
          </a:p>
          <a:p>
            <a:pPr lvl="1"/>
            <a:r>
              <a:rPr lang="en-GB" dirty="0" err="1" smtClean="0"/>
              <a:t>Andet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2"/>
            <a:r>
              <a:rPr lang="en-GB" dirty="0" err="1" smtClean="0"/>
              <a:t>Tredje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3"/>
            <a:r>
              <a:rPr lang="en-GB" dirty="0" err="1" smtClean="0"/>
              <a:t>Fjerde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4"/>
            <a:r>
              <a:rPr lang="en-GB" dirty="0" err="1" smtClean="0"/>
              <a:t>Femte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2988" y="1646238"/>
            <a:ext cx="3960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err="1" smtClean="0"/>
              <a:t>Klik</a:t>
            </a:r>
            <a:r>
              <a:rPr lang="en-GB" dirty="0" smtClean="0"/>
              <a:t> for at </a:t>
            </a:r>
            <a:r>
              <a:rPr lang="en-GB" dirty="0" err="1" smtClean="0"/>
              <a:t>redigere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2988" y="2286000"/>
            <a:ext cx="3960000" cy="3627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err="1" smtClean="0"/>
              <a:t>Klik</a:t>
            </a:r>
            <a:r>
              <a:rPr lang="en-GB" dirty="0" smtClean="0"/>
              <a:t> for at </a:t>
            </a:r>
            <a:r>
              <a:rPr lang="en-GB" dirty="0" err="1" smtClean="0"/>
              <a:t>redigere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master</a:t>
            </a:r>
          </a:p>
          <a:p>
            <a:pPr lvl="1"/>
            <a:r>
              <a:rPr lang="en-GB" dirty="0" err="1" smtClean="0"/>
              <a:t>Andet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2"/>
            <a:r>
              <a:rPr lang="en-GB" dirty="0" err="1" smtClean="0"/>
              <a:t>Tredje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3"/>
            <a:r>
              <a:rPr lang="en-GB" dirty="0" err="1" smtClean="0"/>
              <a:t>Fjerde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4"/>
            <a:r>
              <a:rPr lang="en-GB" dirty="0" err="1" smtClean="0"/>
              <a:t>Femte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8" name="Date Placeholder 7" hidden="1"/>
          <p:cNvSpPr>
            <a:spLocks noGrp="1"/>
          </p:cNvSpPr>
          <p:nvPr>
            <p:ph type="dt" sz="half" idx="11"/>
          </p:nvPr>
        </p:nvSpPr>
        <p:spPr>
          <a:xfrm>
            <a:off x="0" y="-3175"/>
            <a:ext cx="16192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52B8D-DC76-4B9C-9A4F-773F7BFA10A0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Klik</a:t>
            </a:r>
            <a:r>
              <a:rPr lang="en-GB" dirty="0" smtClean="0"/>
              <a:t> for at </a:t>
            </a:r>
            <a:r>
              <a:rPr lang="en-GB" dirty="0" err="1" smtClean="0"/>
              <a:t>redigere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master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Date Placeholder 3" hidden="1"/>
          <p:cNvSpPr>
            <a:spLocks noGrp="1"/>
          </p:cNvSpPr>
          <p:nvPr>
            <p:ph type="dt" sz="half" idx="11"/>
          </p:nvPr>
        </p:nvSpPr>
        <p:spPr>
          <a:xfrm>
            <a:off x="0" y="-3175"/>
            <a:ext cx="16192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5E09D-5107-400F-AA90-528FF4551E30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3" name="Date Placeholder 2" hidden="1"/>
          <p:cNvSpPr>
            <a:spLocks noGrp="1"/>
          </p:cNvSpPr>
          <p:nvPr>
            <p:ph type="dt" sz="half" idx="11"/>
          </p:nvPr>
        </p:nvSpPr>
        <p:spPr>
          <a:xfrm>
            <a:off x="0" y="-3175"/>
            <a:ext cx="16192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FFCBDE-7C5B-4947-A025-3A5AA2643711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wm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 userDrawn="1"/>
        </p:nvSpPr>
        <p:spPr bwMode="auto">
          <a:xfrm>
            <a:off x="0" y="0"/>
            <a:ext cx="9144000" cy="234000"/>
          </a:xfrm>
          <a:prstGeom prst="rect">
            <a:avLst/>
          </a:prstGeom>
          <a:solidFill>
            <a:schemeClr val="tx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" name="SD_FLD_DocumentDate" hidden="1"/>
          <p:cNvSpPr/>
          <p:nvPr userDrawn="1"/>
        </p:nvSpPr>
        <p:spPr bwMode="auto">
          <a:xfrm>
            <a:off x="484188" y="0"/>
            <a:ext cx="2863676" cy="22464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900" b="0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2 February 2016</a:t>
            </a:r>
            <a:endParaRPr lang="en-GB" sz="900" b="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0" y="6314730"/>
            <a:ext cx="9144000" cy="543600"/>
          </a:xfrm>
          <a:prstGeom prst="rect">
            <a:avLst/>
          </a:prstGeom>
          <a:solidFill>
            <a:schemeClr val="tx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84188" y="239617"/>
            <a:ext cx="8178799" cy="1057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err="1" smtClean="0"/>
              <a:t>Klik</a:t>
            </a:r>
            <a:r>
              <a:rPr lang="en-GB" noProof="0" dirty="0" smtClean="0"/>
              <a:t> for at </a:t>
            </a:r>
            <a:r>
              <a:rPr lang="en-GB" noProof="0" dirty="0" err="1" smtClean="0"/>
              <a:t>redigere</a:t>
            </a:r>
            <a:r>
              <a:rPr lang="en-GB" noProof="0" dirty="0" smtClean="0"/>
              <a:t> </a:t>
            </a:r>
            <a:r>
              <a:rPr lang="en-GB" noProof="0" dirty="0" err="1" smtClean="0"/>
              <a:t>titeltypografi</a:t>
            </a:r>
            <a:r>
              <a:rPr lang="en-GB" noProof="0" dirty="0" smtClean="0"/>
              <a:t> </a:t>
            </a:r>
            <a:r>
              <a:rPr lang="en-GB" noProof="0" dirty="0" err="1" smtClean="0"/>
              <a:t>i</a:t>
            </a:r>
            <a:r>
              <a:rPr lang="en-GB" noProof="0" dirty="0" smtClean="0"/>
              <a:t> </a:t>
            </a:r>
            <a:r>
              <a:rPr lang="en-GB" noProof="0" dirty="0" err="1" smtClean="0"/>
              <a:t>masteren</a:t>
            </a:r>
            <a:endParaRPr lang="en-GB" noProof="0" dirty="0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4189" y="1646238"/>
            <a:ext cx="8178799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err="1" smtClean="0"/>
              <a:t>Klik</a:t>
            </a:r>
            <a:r>
              <a:rPr lang="en-GB" noProof="0" dirty="0" smtClean="0"/>
              <a:t> for at </a:t>
            </a:r>
            <a:r>
              <a:rPr lang="en-GB" noProof="0" dirty="0" err="1" smtClean="0"/>
              <a:t>redigere</a:t>
            </a:r>
            <a:r>
              <a:rPr lang="en-GB" noProof="0" dirty="0" smtClean="0"/>
              <a:t> </a:t>
            </a:r>
            <a:r>
              <a:rPr lang="en-GB" noProof="0" dirty="0" err="1" smtClean="0"/>
              <a:t>teksttypografierne</a:t>
            </a:r>
            <a:r>
              <a:rPr lang="en-GB" noProof="0" dirty="0" smtClean="0"/>
              <a:t> </a:t>
            </a:r>
            <a:r>
              <a:rPr lang="en-GB" noProof="0" dirty="0" err="1" smtClean="0"/>
              <a:t>i</a:t>
            </a:r>
            <a:r>
              <a:rPr lang="en-GB" noProof="0" dirty="0" smtClean="0"/>
              <a:t> </a:t>
            </a:r>
            <a:r>
              <a:rPr lang="en-GB" noProof="0" dirty="0" err="1" smtClean="0"/>
              <a:t>masteren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Andet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Tredje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Fjerde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Femte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4188" y="5949950"/>
            <a:ext cx="81788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2838" y="-3175"/>
            <a:ext cx="4111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72000" tIns="0" rIns="72000" bIns="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D9BEB5ED-C561-47F7-81DF-42A897CD0345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2" name="SD_ART_LogoSmall"/>
          <p:cNvSpPr/>
          <p:nvPr userDrawn="1"/>
        </p:nvSpPr>
        <p:spPr bwMode="auto">
          <a:xfrm>
            <a:off x="442800" y="6350400"/>
            <a:ext cx="4021200" cy="590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5" name="SD_ART_LogoSmall_bmkArt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00" y="6350399"/>
            <a:ext cx="4028171" cy="590400"/>
          </a:xfrm>
          <a:prstGeom prst="rect">
            <a:avLst/>
          </a:prstGeom>
        </p:spPr>
      </p:pic>
      <p:sp>
        <p:nvSpPr>
          <p:cNvPr id="3" name="SD_ART_LogoRN"/>
          <p:cNvSpPr/>
          <p:nvPr userDrawn="1"/>
        </p:nvSpPr>
        <p:spPr bwMode="auto">
          <a:xfrm>
            <a:off x="7210800" y="6404400"/>
            <a:ext cx="1814400" cy="507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6" name="SD_ART_LogoRN_bmkArt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800" y="6404400"/>
            <a:ext cx="1813204" cy="507600"/>
          </a:xfrm>
          <a:prstGeom prst="rect">
            <a:avLst/>
          </a:prstGeom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9" r:id="rId3"/>
    <p:sldLayoutId id="2147483653" r:id="rId4"/>
    <p:sldLayoutId id="2147483658" r:id="rId5"/>
    <p:sldLayoutId id="2147483655" r:id="rId6"/>
    <p:sldLayoutId id="2147483656" r:id="rId7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180975" indent="-180975" algn="l" rtl="0" eaLnBrk="1" fontAlgn="base" hangingPunct="1">
        <a:spcBef>
          <a:spcPct val="20000"/>
        </a:spcBef>
        <a:spcAft>
          <a:spcPct val="0"/>
        </a:spcAft>
        <a:buSzPct val="7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41338" indent="-180975" algn="l" rtl="0" eaLnBrk="1" fontAlgn="base" hangingPunct="1">
        <a:spcBef>
          <a:spcPct val="20000"/>
        </a:spcBef>
        <a:spcAft>
          <a:spcPct val="0"/>
        </a:spcAft>
        <a:buSzPct val="70000"/>
        <a:buChar char="•"/>
        <a:defRPr sz="2000">
          <a:solidFill>
            <a:schemeClr val="tx1"/>
          </a:solidFill>
          <a:latin typeface="+mn-lt"/>
        </a:defRPr>
      </a:lvl2pPr>
      <a:lvl3pPr marL="895350" indent="-174625" algn="l" rtl="0" eaLnBrk="1" fontAlgn="base" hangingPunct="1">
        <a:spcBef>
          <a:spcPct val="20000"/>
        </a:spcBef>
        <a:spcAft>
          <a:spcPct val="0"/>
        </a:spcAft>
        <a:buSzPct val="70000"/>
        <a:buChar char="•"/>
        <a:defRPr>
          <a:solidFill>
            <a:schemeClr val="tx1"/>
          </a:solidFill>
          <a:latin typeface="+mn-lt"/>
        </a:defRPr>
      </a:lvl3pPr>
      <a:lvl4pPr marL="1257300" indent="-180975" algn="l" rtl="0" eaLnBrk="1" fontAlgn="base" hangingPunct="1">
        <a:spcBef>
          <a:spcPct val="20000"/>
        </a:spcBef>
        <a:spcAft>
          <a:spcPct val="0"/>
        </a:spcAft>
        <a:buSzPct val="70000"/>
        <a:buChar char="•"/>
        <a:defRPr sz="1400">
          <a:solidFill>
            <a:schemeClr val="tx1"/>
          </a:solidFill>
          <a:latin typeface="+mn-lt"/>
        </a:defRPr>
      </a:lvl4pPr>
      <a:lvl5pPr marL="1619250" indent="-180975" algn="l" rtl="0" eaLnBrk="1" fontAlgn="base" hangingPunct="1">
        <a:spcBef>
          <a:spcPct val="20000"/>
        </a:spcBef>
        <a:spcAft>
          <a:spcPct val="0"/>
        </a:spcAft>
        <a:buSzPct val="70000"/>
        <a:buChar char="•"/>
        <a:defRPr sz="1200" b="1">
          <a:solidFill>
            <a:schemeClr val="tx1"/>
          </a:solidFill>
          <a:latin typeface="+mn-lt"/>
        </a:defRPr>
      </a:lvl5pPr>
      <a:lvl6pPr marL="2076450" indent="-180975" algn="l" rtl="0" eaLnBrk="1" fontAlgn="base" hangingPunct="1">
        <a:spcBef>
          <a:spcPct val="20000"/>
        </a:spcBef>
        <a:spcAft>
          <a:spcPct val="0"/>
        </a:spcAft>
        <a:buSzPct val="70000"/>
        <a:buChar char="•"/>
        <a:defRPr sz="1200" b="1">
          <a:solidFill>
            <a:schemeClr val="tx1"/>
          </a:solidFill>
          <a:latin typeface="+mn-lt"/>
        </a:defRPr>
      </a:lvl6pPr>
      <a:lvl7pPr marL="2533650" indent="-180975" algn="l" rtl="0" eaLnBrk="1" fontAlgn="base" hangingPunct="1">
        <a:spcBef>
          <a:spcPct val="20000"/>
        </a:spcBef>
        <a:spcAft>
          <a:spcPct val="0"/>
        </a:spcAft>
        <a:buSzPct val="70000"/>
        <a:buChar char="•"/>
        <a:defRPr sz="1200" b="1">
          <a:solidFill>
            <a:schemeClr val="tx1"/>
          </a:solidFill>
          <a:latin typeface="+mn-lt"/>
        </a:defRPr>
      </a:lvl7pPr>
      <a:lvl8pPr marL="2990850" indent="-180975" algn="l" rtl="0" eaLnBrk="1" fontAlgn="base" hangingPunct="1">
        <a:spcBef>
          <a:spcPct val="20000"/>
        </a:spcBef>
        <a:spcAft>
          <a:spcPct val="0"/>
        </a:spcAft>
        <a:buSzPct val="70000"/>
        <a:buChar char="•"/>
        <a:defRPr sz="1200" b="1">
          <a:solidFill>
            <a:schemeClr val="tx1"/>
          </a:solidFill>
          <a:latin typeface="+mn-lt"/>
        </a:defRPr>
      </a:lvl8pPr>
      <a:lvl9pPr marL="3448050" indent="-180975" algn="l" rtl="0" eaLnBrk="1" fontAlgn="base" hangingPunct="1">
        <a:spcBef>
          <a:spcPct val="20000"/>
        </a:spcBef>
        <a:spcAft>
          <a:spcPct val="0"/>
        </a:spcAft>
        <a:buSzPct val="70000"/>
        <a:buChar char="•"/>
        <a:defRPr sz="1200" b="1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a-DK" altLang="da-DK" dirty="0" err="1" smtClean="0"/>
              <a:t>Strengthen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effort</a:t>
            </a:r>
            <a:r>
              <a:rPr lang="da-DK" altLang="da-DK" dirty="0" smtClean="0"/>
              <a:t> for </a:t>
            </a:r>
            <a:r>
              <a:rPr lang="da-DK" altLang="da-DK" dirty="0" err="1" smtClean="0"/>
              <a:t>young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people</a:t>
            </a:r>
            <a:r>
              <a:rPr lang="da-DK" altLang="da-DK" dirty="0" smtClean="0"/>
              <a:t> with an </a:t>
            </a:r>
            <a:r>
              <a:rPr lang="da-DK" altLang="da-DK" dirty="0" err="1" smtClean="0"/>
              <a:t>acquired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brain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injury</a:t>
            </a:r>
            <a:r>
              <a:rPr lang="da-DK" altLang="da-DK" dirty="0"/>
              <a:t/>
            </a:r>
            <a:br>
              <a:rPr lang="da-DK" altLang="da-DK" dirty="0"/>
            </a:br>
            <a:r>
              <a:rPr lang="da-DK" altLang="da-DK" sz="1800" dirty="0"/>
              <a:t>- </a:t>
            </a:r>
            <a:r>
              <a:rPr lang="da-DK" altLang="da-DK" sz="1800" dirty="0" err="1" smtClean="0"/>
              <a:t>coherent</a:t>
            </a:r>
            <a:r>
              <a:rPr lang="da-DK" altLang="da-DK" sz="1800" dirty="0" smtClean="0"/>
              <a:t> </a:t>
            </a:r>
            <a:r>
              <a:rPr lang="da-DK" altLang="da-DK" sz="1800" dirty="0" err="1" smtClean="0"/>
              <a:t>continuity</a:t>
            </a:r>
            <a:r>
              <a:rPr lang="da-DK" altLang="da-DK" sz="1800" dirty="0" smtClean="0"/>
              <a:t> of </a:t>
            </a:r>
            <a:r>
              <a:rPr lang="da-DK" altLang="da-DK" sz="1800" dirty="0" err="1" smtClean="0"/>
              <a:t>care</a:t>
            </a:r>
            <a:r>
              <a:rPr lang="da-DK" altLang="da-DK" sz="1800" dirty="0" smtClean="0"/>
              <a:t> </a:t>
            </a:r>
            <a:r>
              <a:rPr lang="da-DK" altLang="da-DK" sz="1800" dirty="0" err="1" smtClean="0"/>
              <a:t>across</a:t>
            </a:r>
            <a:r>
              <a:rPr lang="da-DK" altLang="da-DK" sz="1800" dirty="0" smtClean="0"/>
              <a:t> </a:t>
            </a:r>
            <a:r>
              <a:rPr lang="da-DK" altLang="da-DK" sz="1800" dirty="0" err="1" smtClean="0"/>
              <a:t>secondary</a:t>
            </a:r>
            <a:r>
              <a:rPr lang="da-DK" altLang="da-DK" sz="1800" dirty="0" smtClean="0"/>
              <a:t> and </a:t>
            </a:r>
            <a:r>
              <a:rPr lang="da-DK" altLang="da-DK" sz="1800" dirty="0" err="1" smtClean="0"/>
              <a:t>primary</a:t>
            </a:r>
            <a:r>
              <a:rPr lang="da-DK" altLang="da-DK" sz="1800" dirty="0" smtClean="0"/>
              <a:t> </a:t>
            </a:r>
            <a:r>
              <a:rPr lang="da-DK" altLang="da-DK" sz="1800" dirty="0" err="1" smtClean="0"/>
              <a:t>health</a:t>
            </a:r>
            <a:r>
              <a:rPr lang="da-DK" altLang="da-DK" sz="1800" dirty="0" smtClean="0"/>
              <a:t> </a:t>
            </a:r>
            <a:r>
              <a:rPr lang="da-DK" altLang="da-DK" sz="1800" dirty="0" err="1" smtClean="0"/>
              <a:t>sectors</a:t>
            </a:r>
            <a:endParaRPr lang="en-GB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altLang="da-DK" dirty="0" err="1" smtClean="0"/>
              <a:t>Interdisciplinary</a:t>
            </a:r>
            <a:r>
              <a:rPr lang="da-DK" altLang="da-DK" dirty="0" smtClean="0"/>
              <a:t> ambulant </a:t>
            </a:r>
            <a:r>
              <a:rPr lang="da-DK" altLang="da-DK" dirty="0" err="1" smtClean="0"/>
              <a:t>examination</a:t>
            </a:r>
            <a:endParaRPr lang="da-DK" altLang="da-DK" dirty="0" smtClean="0"/>
          </a:p>
        </p:txBody>
      </p:sp>
      <p:sp>
        <p:nvSpPr>
          <p:cNvPr id="23555" name="Rektangel 4"/>
          <p:cNvSpPr>
            <a:spLocks noChangeArrowheads="1"/>
          </p:cNvSpPr>
          <p:nvPr/>
        </p:nvSpPr>
        <p:spPr bwMode="auto">
          <a:xfrm>
            <a:off x="539750" y="1989138"/>
            <a:ext cx="1079500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SzPct val="7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da-DK" altLang="da-DK"/>
          </a:p>
        </p:txBody>
      </p:sp>
      <p:sp>
        <p:nvSpPr>
          <p:cNvPr id="23556" name="Rektangel 5"/>
          <p:cNvSpPr>
            <a:spLocks noChangeArrowheads="1"/>
          </p:cNvSpPr>
          <p:nvPr/>
        </p:nvSpPr>
        <p:spPr bwMode="auto">
          <a:xfrm>
            <a:off x="539750" y="1916113"/>
            <a:ext cx="1871663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SzPct val="7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da-DK" altLang="da-DK"/>
          </a:p>
        </p:txBody>
      </p:sp>
      <p:sp>
        <p:nvSpPr>
          <p:cNvPr id="23557" name="Rektangel 7"/>
          <p:cNvSpPr>
            <a:spLocks noChangeArrowheads="1"/>
          </p:cNvSpPr>
          <p:nvPr/>
        </p:nvSpPr>
        <p:spPr bwMode="auto">
          <a:xfrm>
            <a:off x="539750" y="1628775"/>
            <a:ext cx="1295400" cy="3671888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anchor="b"/>
          <a:lstStyle>
            <a:lvl1pPr>
              <a:spcBef>
                <a:spcPct val="20000"/>
              </a:spcBef>
              <a:buSzPct val="7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da-DK" altLang="da-DK"/>
          </a:p>
        </p:txBody>
      </p:sp>
      <p:sp>
        <p:nvSpPr>
          <p:cNvPr id="23558" name="Rektangel 8"/>
          <p:cNvSpPr>
            <a:spLocks noChangeArrowheads="1"/>
          </p:cNvSpPr>
          <p:nvPr/>
        </p:nvSpPr>
        <p:spPr bwMode="auto">
          <a:xfrm>
            <a:off x="2484438" y="1628775"/>
            <a:ext cx="1295400" cy="3671888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anchor="b"/>
          <a:lstStyle>
            <a:lvl1pPr>
              <a:spcBef>
                <a:spcPct val="20000"/>
              </a:spcBef>
              <a:buSzPct val="7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da-DK" altLang="da-DK"/>
          </a:p>
        </p:txBody>
      </p:sp>
      <p:sp>
        <p:nvSpPr>
          <p:cNvPr id="23559" name="Rektangel 11"/>
          <p:cNvSpPr>
            <a:spLocks noChangeArrowheads="1"/>
          </p:cNvSpPr>
          <p:nvPr/>
        </p:nvSpPr>
        <p:spPr bwMode="auto">
          <a:xfrm>
            <a:off x="6804025" y="1628775"/>
            <a:ext cx="1368425" cy="158432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anchor="b"/>
          <a:lstStyle>
            <a:lvl1pPr>
              <a:spcBef>
                <a:spcPct val="20000"/>
              </a:spcBef>
              <a:buSzPct val="7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da-DK" altLang="da-DK"/>
          </a:p>
        </p:txBody>
      </p:sp>
      <p:sp>
        <p:nvSpPr>
          <p:cNvPr id="23560" name="Rektangel 12"/>
          <p:cNvSpPr>
            <a:spLocks noChangeArrowheads="1"/>
          </p:cNvSpPr>
          <p:nvPr/>
        </p:nvSpPr>
        <p:spPr bwMode="auto">
          <a:xfrm>
            <a:off x="6793634" y="3644900"/>
            <a:ext cx="1368425" cy="158432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anchor="b"/>
          <a:lstStyle>
            <a:lvl1pPr>
              <a:spcBef>
                <a:spcPct val="20000"/>
              </a:spcBef>
              <a:buSzPct val="7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da-DK" altLang="da-DK"/>
          </a:p>
        </p:txBody>
      </p:sp>
      <p:sp>
        <p:nvSpPr>
          <p:cNvPr id="23561" name="Tekstboks 13"/>
          <p:cNvSpPr txBox="1">
            <a:spLocks noChangeArrowheads="1"/>
          </p:cNvSpPr>
          <p:nvPr/>
        </p:nvSpPr>
        <p:spPr bwMode="auto">
          <a:xfrm>
            <a:off x="748870" y="2565400"/>
            <a:ext cx="15113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7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da-DK" altLang="da-DK" sz="1600" dirty="0" smtClean="0"/>
              <a:t>Patient </a:t>
            </a:r>
            <a:endParaRPr lang="da-DK" altLang="da-DK" sz="1600" dirty="0"/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da-DK" altLang="da-DK" sz="1600" dirty="0" err="1" smtClean="0"/>
              <a:t>review</a:t>
            </a:r>
            <a:endParaRPr lang="da-DK" altLang="da-DK" sz="1600" dirty="0"/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da-DK" altLang="da-DK" sz="1600" dirty="0"/>
          </a:p>
        </p:txBody>
      </p:sp>
      <p:sp>
        <p:nvSpPr>
          <p:cNvPr id="23562" name="Tekstboks 14"/>
          <p:cNvSpPr txBox="1">
            <a:spLocks noChangeArrowheads="1"/>
          </p:cNvSpPr>
          <p:nvPr/>
        </p:nvSpPr>
        <p:spPr bwMode="auto">
          <a:xfrm>
            <a:off x="2404344" y="2492375"/>
            <a:ext cx="1808593" cy="1369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7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da-DK" altLang="da-DK" sz="1300" dirty="0" err="1" smtClean="0"/>
              <a:t>Interdisciplinary</a:t>
            </a:r>
            <a:r>
              <a:rPr lang="da-DK" altLang="da-DK" sz="1300" dirty="0" smtClean="0"/>
              <a:t> </a:t>
            </a:r>
            <a:r>
              <a:rPr lang="da-DK" altLang="da-DK" sz="1300" dirty="0" err="1" smtClean="0"/>
              <a:t>anamnesis</a:t>
            </a:r>
            <a:endParaRPr lang="da-DK" altLang="da-DK" sz="1300" dirty="0"/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da-DK" altLang="da-DK" sz="1200" dirty="0" smtClean="0"/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da-DK" altLang="da-DK" sz="1100" dirty="0" err="1" smtClean="0"/>
              <a:t>Neurophychologist</a:t>
            </a:r>
            <a:endParaRPr lang="da-DK" altLang="da-DK" sz="1100" dirty="0"/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da-DK" altLang="da-DK" sz="1100" dirty="0" err="1" smtClean="0"/>
              <a:t>Occupational</a:t>
            </a:r>
            <a:r>
              <a:rPr lang="da-DK" altLang="da-DK" sz="1100" dirty="0" smtClean="0"/>
              <a:t> </a:t>
            </a:r>
            <a:r>
              <a:rPr lang="da-DK" altLang="da-DK" sz="1100" dirty="0" err="1" smtClean="0"/>
              <a:t>therapist</a:t>
            </a:r>
            <a:endParaRPr lang="da-DK" altLang="da-DK" sz="1100" dirty="0"/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da-DK" altLang="da-DK" sz="1100" dirty="0" err="1" smtClean="0"/>
              <a:t>Physiotherapist</a:t>
            </a:r>
            <a:endParaRPr lang="da-DK" altLang="da-DK" sz="1100" dirty="0"/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da-DK" altLang="da-DK" sz="1100" dirty="0" smtClean="0"/>
              <a:t>Medical social </a:t>
            </a:r>
            <a:r>
              <a:rPr lang="da-DK" altLang="da-DK" sz="1100" dirty="0" err="1" smtClean="0"/>
              <a:t>worker</a:t>
            </a:r>
            <a:endParaRPr lang="da-DK" altLang="da-DK" sz="1100" dirty="0"/>
          </a:p>
        </p:txBody>
      </p:sp>
      <p:sp>
        <p:nvSpPr>
          <p:cNvPr id="23563" name="Tekstboks 17"/>
          <p:cNvSpPr txBox="1">
            <a:spLocks noChangeArrowheads="1"/>
          </p:cNvSpPr>
          <p:nvPr/>
        </p:nvSpPr>
        <p:spPr bwMode="auto">
          <a:xfrm>
            <a:off x="6741679" y="1989138"/>
            <a:ext cx="16571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7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da-DK" altLang="da-DK" sz="1400" dirty="0" err="1" smtClean="0"/>
              <a:t>Interdisciplinary</a:t>
            </a:r>
            <a:r>
              <a:rPr lang="da-DK" altLang="da-DK" sz="1400" dirty="0" smtClean="0"/>
              <a:t> </a:t>
            </a:r>
            <a:r>
              <a:rPr lang="da-DK" altLang="da-DK" sz="1400" dirty="0" err="1" smtClean="0"/>
              <a:t>conclusion</a:t>
            </a:r>
            <a:r>
              <a:rPr lang="da-DK" altLang="da-DK" sz="1400" dirty="0" smtClean="0"/>
              <a:t> </a:t>
            </a:r>
            <a:endParaRPr lang="da-DK" altLang="da-DK" sz="1400" dirty="0"/>
          </a:p>
        </p:txBody>
      </p:sp>
      <p:sp>
        <p:nvSpPr>
          <p:cNvPr id="23564" name="Tekstboks 18"/>
          <p:cNvSpPr txBox="1">
            <a:spLocks noChangeArrowheads="1"/>
          </p:cNvSpPr>
          <p:nvPr/>
        </p:nvSpPr>
        <p:spPr bwMode="auto">
          <a:xfrm>
            <a:off x="6750771" y="3789363"/>
            <a:ext cx="178166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7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da-DK" altLang="da-DK" sz="1800" dirty="0" smtClean="0"/>
              <a:t>Feedback to:</a:t>
            </a:r>
          </a:p>
          <a:p>
            <a:pPr eaLnBrk="1" hangingPunct="1">
              <a:spcBef>
                <a:spcPct val="0"/>
              </a:spcBef>
              <a:buSzTx/>
              <a:buNone/>
            </a:pPr>
            <a:r>
              <a:rPr lang="da-DK" altLang="da-DK" sz="1400" dirty="0" smtClean="0"/>
              <a:t>- patient</a:t>
            </a:r>
          </a:p>
          <a:p>
            <a:pPr eaLnBrk="1" hangingPunct="1">
              <a:spcBef>
                <a:spcPct val="0"/>
              </a:spcBef>
              <a:buSzTx/>
              <a:buNone/>
            </a:pPr>
            <a:r>
              <a:rPr lang="da-DK" altLang="da-DK" sz="1400" dirty="0" smtClean="0"/>
              <a:t>- relatives</a:t>
            </a:r>
            <a:br>
              <a:rPr lang="da-DK" altLang="da-DK" sz="1400" dirty="0" smtClean="0"/>
            </a:br>
            <a:r>
              <a:rPr lang="da-DK" altLang="da-DK" sz="1400" dirty="0" smtClean="0"/>
              <a:t>- </a:t>
            </a:r>
            <a:r>
              <a:rPr lang="da-DK" altLang="da-DK" sz="1400" dirty="0" err="1" smtClean="0"/>
              <a:t>local</a:t>
            </a:r>
            <a:r>
              <a:rPr lang="da-DK" altLang="da-DK" sz="1400" dirty="0" smtClean="0"/>
              <a:t> </a:t>
            </a:r>
            <a:r>
              <a:rPr lang="da-DK" altLang="da-DK" sz="1400" dirty="0" err="1" smtClean="0"/>
              <a:t>authorities</a:t>
            </a:r>
            <a:endParaRPr lang="da-DK" altLang="da-DK" sz="1400" dirty="0"/>
          </a:p>
        </p:txBody>
      </p:sp>
      <p:sp>
        <p:nvSpPr>
          <p:cNvPr id="23565" name="Rektangel 19"/>
          <p:cNvSpPr>
            <a:spLocks noChangeArrowheads="1"/>
          </p:cNvSpPr>
          <p:nvPr/>
        </p:nvSpPr>
        <p:spPr bwMode="auto">
          <a:xfrm>
            <a:off x="4643438" y="1628775"/>
            <a:ext cx="1368425" cy="158432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anchor="b"/>
          <a:lstStyle>
            <a:lvl1pPr>
              <a:spcBef>
                <a:spcPct val="20000"/>
              </a:spcBef>
              <a:buSzPct val="7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da-DK" altLang="da-DK"/>
          </a:p>
        </p:txBody>
      </p:sp>
      <p:sp>
        <p:nvSpPr>
          <p:cNvPr id="23566" name="Rektangel 20"/>
          <p:cNvSpPr>
            <a:spLocks noChangeArrowheads="1"/>
          </p:cNvSpPr>
          <p:nvPr/>
        </p:nvSpPr>
        <p:spPr bwMode="auto">
          <a:xfrm>
            <a:off x="4643438" y="3644900"/>
            <a:ext cx="1368425" cy="158432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anchor="b"/>
          <a:lstStyle>
            <a:lvl1pPr>
              <a:spcBef>
                <a:spcPct val="20000"/>
              </a:spcBef>
              <a:buSzPct val="7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da-DK" altLang="da-DK"/>
          </a:p>
        </p:txBody>
      </p:sp>
      <p:cxnSp>
        <p:nvCxnSpPr>
          <p:cNvPr id="23567" name="Lige pilforbindelse 22"/>
          <p:cNvCxnSpPr>
            <a:cxnSpLocks noChangeShapeType="1"/>
          </p:cNvCxnSpPr>
          <p:nvPr/>
        </p:nvCxnSpPr>
        <p:spPr bwMode="auto">
          <a:xfrm>
            <a:off x="1979613" y="2420938"/>
            <a:ext cx="360362" cy="0"/>
          </a:xfrm>
          <a:prstGeom prst="straightConnector1">
            <a:avLst/>
          </a:prstGeom>
          <a:noFill/>
          <a:ln w="9525" algn="ctr">
            <a:solidFill>
              <a:schemeClr val="bg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8" name="Lige pilforbindelse 24"/>
          <p:cNvCxnSpPr>
            <a:cxnSpLocks noChangeShapeType="1"/>
          </p:cNvCxnSpPr>
          <p:nvPr/>
        </p:nvCxnSpPr>
        <p:spPr bwMode="auto">
          <a:xfrm>
            <a:off x="3851275" y="2420938"/>
            <a:ext cx="649288" cy="0"/>
          </a:xfrm>
          <a:prstGeom prst="straightConnector1">
            <a:avLst/>
          </a:prstGeom>
          <a:noFill/>
          <a:ln w="9525" algn="ctr">
            <a:solidFill>
              <a:schemeClr val="bg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9" name="Lige pilforbindelse 31"/>
          <p:cNvCxnSpPr>
            <a:cxnSpLocks noChangeShapeType="1"/>
          </p:cNvCxnSpPr>
          <p:nvPr/>
        </p:nvCxnSpPr>
        <p:spPr bwMode="auto">
          <a:xfrm>
            <a:off x="5292725" y="3284538"/>
            <a:ext cx="0" cy="288925"/>
          </a:xfrm>
          <a:prstGeom prst="straightConnector1">
            <a:avLst/>
          </a:prstGeom>
          <a:noFill/>
          <a:ln w="9525" algn="ctr">
            <a:solidFill>
              <a:schemeClr val="bg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0" name="Lige pilforbindelse 33"/>
          <p:cNvCxnSpPr>
            <a:cxnSpLocks noChangeShapeType="1"/>
          </p:cNvCxnSpPr>
          <p:nvPr/>
        </p:nvCxnSpPr>
        <p:spPr bwMode="auto">
          <a:xfrm>
            <a:off x="6156325" y="2420938"/>
            <a:ext cx="576263" cy="0"/>
          </a:xfrm>
          <a:prstGeom prst="straightConnector1">
            <a:avLst/>
          </a:prstGeom>
          <a:noFill/>
          <a:ln w="9525" algn="ctr">
            <a:solidFill>
              <a:schemeClr val="bg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1" name="Lige pilforbindelse 39"/>
          <p:cNvCxnSpPr>
            <a:cxnSpLocks noChangeShapeType="1"/>
          </p:cNvCxnSpPr>
          <p:nvPr/>
        </p:nvCxnSpPr>
        <p:spPr bwMode="auto">
          <a:xfrm flipV="1">
            <a:off x="6084888" y="3213100"/>
            <a:ext cx="647700" cy="360363"/>
          </a:xfrm>
          <a:prstGeom prst="straightConnector1">
            <a:avLst/>
          </a:prstGeom>
          <a:noFill/>
          <a:ln w="9525" algn="ctr">
            <a:solidFill>
              <a:schemeClr val="bg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2" name="Lige pilforbindelse 43"/>
          <p:cNvCxnSpPr>
            <a:cxnSpLocks noChangeShapeType="1"/>
          </p:cNvCxnSpPr>
          <p:nvPr/>
        </p:nvCxnSpPr>
        <p:spPr bwMode="auto">
          <a:xfrm>
            <a:off x="7451725" y="3284538"/>
            <a:ext cx="0" cy="288925"/>
          </a:xfrm>
          <a:prstGeom prst="straightConnector1">
            <a:avLst/>
          </a:prstGeom>
          <a:noFill/>
          <a:ln w="9525" algn="ctr">
            <a:solidFill>
              <a:schemeClr val="bg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73" name="Tekstboks 44"/>
          <p:cNvSpPr txBox="1">
            <a:spLocks noChangeArrowheads="1"/>
          </p:cNvSpPr>
          <p:nvPr/>
        </p:nvSpPr>
        <p:spPr bwMode="auto">
          <a:xfrm>
            <a:off x="4643438" y="2060575"/>
            <a:ext cx="14414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7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da-DK" altLang="da-DK" sz="1500" dirty="0" err="1" smtClean="0"/>
              <a:t>Diagnosing</a:t>
            </a:r>
            <a:r>
              <a:rPr lang="da-DK" altLang="da-DK" sz="1500" dirty="0" smtClean="0"/>
              <a:t/>
            </a:r>
            <a:br>
              <a:rPr lang="da-DK" altLang="da-DK" sz="1500" dirty="0" smtClean="0"/>
            </a:br>
            <a:r>
              <a:rPr lang="da-DK" altLang="da-DK" sz="1500" dirty="0" smtClean="0"/>
              <a:t>Database</a:t>
            </a:r>
            <a:endParaRPr lang="da-DK" altLang="da-DK" sz="1500" dirty="0"/>
          </a:p>
        </p:txBody>
      </p:sp>
      <p:sp>
        <p:nvSpPr>
          <p:cNvPr id="23574" name="Tekstboks 45"/>
          <p:cNvSpPr txBox="1">
            <a:spLocks noChangeArrowheads="1"/>
          </p:cNvSpPr>
          <p:nvPr/>
        </p:nvSpPr>
        <p:spPr bwMode="auto">
          <a:xfrm>
            <a:off x="4643438" y="4005263"/>
            <a:ext cx="136842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7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da-DK" altLang="da-DK" sz="1500" dirty="0" smtClean="0"/>
              <a:t>Extended </a:t>
            </a:r>
            <a:r>
              <a:rPr lang="da-DK" altLang="da-DK" sz="1500" dirty="0" err="1" smtClean="0"/>
              <a:t>examination</a:t>
            </a:r>
            <a:endParaRPr lang="da-DK" altLang="da-DK" sz="1500" dirty="0"/>
          </a:p>
        </p:txBody>
      </p:sp>
    </p:spTree>
    <p:extLst>
      <p:ext uri="{BB962C8B-B14F-4D97-AF65-F5344CB8AC3E}">
        <p14:creationId xmlns:p14="http://schemas.microsoft.com/office/powerpoint/2010/main" val="251894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188" y="83757"/>
            <a:ext cx="8178799" cy="1057371"/>
          </a:xfrm>
        </p:spPr>
        <p:txBody>
          <a:bodyPr/>
          <a:lstStyle/>
          <a:p>
            <a:r>
              <a:rPr lang="en-GB" dirty="0" smtClean="0"/>
              <a:t>Feedback and information of the course of disease to the local authorities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84189" y="1230597"/>
            <a:ext cx="8178799" cy="4507028"/>
          </a:xfrm>
        </p:spPr>
        <p:txBody>
          <a:bodyPr/>
          <a:lstStyle/>
          <a:p>
            <a:endParaRPr lang="da-DK" altLang="da-DK" dirty="0"/>
          </a:p>
          <a:p>
            <a:r>
              <a:rPr lang="da-DK" altLang="da-DK" dirty="0" smtClean="0"/>
              <a:t>The visitation </a:t>
            </a:r>
            <a:r>
              <a:rPr lang="da-DK" altLang="da-DK" dirty="0" err="1" smtClean="0"/>
              <a:t>results</a:t>
            </a:r>
            <a:r>
              <a:rPr lang="da-DK" altLang="da-DK" dirty="0" smtClean="0"/>
              <a:t> in an </a:t>
            </a:r>
            <a:r>
              <a:rPr lang="da-DK" altLang="da-DK" dirty="0" err="1" smtClean="0"/>
              <a:t>interdisciplinary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conclusion</a:t>
            </a:r>
            <a:r>
              <a:rPr lang="da-DK" altLang="da-DK" dirty="0"/>
              <a:t> </a:t>
            </a:r>
            <a:r>
              <a:rPr lang="da-DK" altLang="da-DK" dirty="0" smtClean="0"/>
              <a:t>and a </a:t>
            </a:r>
            <a:r>
              <a:rPr lang="da-DK" altLang="da-DK" dirty="0" err="1" smtClean="0"/>
              <a:t>possible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renewed</a:t>
            </a:r>
            <a:r>
              <a:rPr lang="da-DK" altLang="da-DK" dirty="0" smtClean="0"/>
              <a:t> plan for rehabilitation.</a:t>
            </a:r>
            <a:endParaRPr lang="da-DK" altLang="da-DK" dirty="0"/>
          </a:p>
          <a:p>
            <a:r>
              <a:rPr lang="da-DK" altLang="da-DK" dirty="0" smtClean="0"/>
              <a:t>The </a:t>
            </a:r>
            <a:r>
              <a:rPr lang="da-DK" altLang="da-DK" dirty="0" err="1" smtClean="0"/>
              <a:t>young</a:t>
            </a:r>
            <a:r>
              <a:rPr lang="da-DK" altLang="da-DK" dirty="0" smtClean="0"/>
              <a:t> patient and relatives </a:t>
            </a:r>
            <a:r>
              <a:rPr lang="da-DK" altLang="da-DK" dirty="0" err="1" smtClean="0"/>
              <a:t>will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be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invited</a:t>
            </a:r>
            <a:r>
              <a:rPr lang="da-DK" altLang="da-DK" dirty="0" smtClean="0"/>
              <a:t> to a </a:t>
            </a:r>
            <a:br>
              <a:rPr lang="da-DK" altLang="da-DK" dirty="0" smtClean="0"/>
            </a:br>
            <a:r>
              <a:rPr lang="da-DK" altLang="da-DK" dirty="0" smtClean="0"/>
              <a:t> meeting. </a:t>
            </a:r>
          </a:p>
          <a:p>
            <a:r>
              <a:rPr lang="da-DK" altLang="da-DK" dirty="0" err="1" smtClean="0"/>
              <a:t>Municipal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collaborators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will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be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invited</a:t>
            </a:r>
            <a:r>
              <a:rPr lang="da-DK" altLang="da-DK" dirty="0" smtClean="0"/>
              <a:t> to a meeting in agreement with the patient.  </a:t>
            </a:r>
          </a:p>
          <a:p>
            <a:r>
              <a:rPr lang="da-DK" altLang="da-DK" dirty="0" err="1" smtClean="0"/>
              <a:t>Further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initiatives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can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be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arranged</a:t>
            </a:r>
            <a:r>
              <a:rPr lang="da-DK" altLang="da-DK" dirty="0" smtClean="0"/>
              <a:t>, </a:t>
            </a:r>
            <a:r>
              <a:rPr lang="da-DK" altLang="da-DK" dirty="0" err="1" smtClean="0"/>
              <a:t>e.g</a:t>
            </a:r>
            <a:r>
              <a:rPr lang="da-DK" altLang="da-DK" dirty="0" smtClean="0"/>
              <a:t>. </a:t>
            </a:r>
            <a:r>
              <a:rPr lang="da-DK" altLang="da-DK" dirty="0" err="1" smtClean="0"/>
              <a:t>contact</a:t>
            </a:r>
            <a:r>
              <a:rPr lang="da-DK" altLang="da-DK" dirty="0" smtClean="0"/>
              <a:t> institution of </a:t>
            </a:r>
            <a:r>
              <a:rPr lang="da-DK" altLang="da-DK" dirty="0" err="1" smtClean="0"/>
              <a:t>higher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education</a:t>
            </a:r>
            <a:r>
              <a:rPr lang="da-DK" altLang="da-DK" dirty="0" smtClean="0"/>
              <a:t>, </a:t>
            </a:r>
            <a:r>
              <a:rPr lang="da-DK" altLang="da-DK" dirty="0" err="1" smtClean="0"/>
              <a:t>notify</a:t>
            </a:r>
            <a:r>
              <a:rPr lang="da-DK" altLang="da-DK" dirty="0" smtClean="0"/>
              <a:t> the </a:t>
            </a:r>
            <a:r>
              <a:rPr lang="da-DK" altLang="da-DK" dirty="0" err="1" smtClean="0"/>
              <a:t>outpatient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clinic</a:t>
            </a:r>
            <a:r>
              <a:rPr lang="da-DK" altLang="da-DK" dirty="0" smtClean="0"/>
              <a:t> of Liaison </a:t>
            </a:r>
            <a:r>
              <a:rPr lang="da-DK" altLang="da-DK" dirty="0" err="1" smtClean="0"/>
              <a:t>Psychiatry</a:t>
            </a:r>
            <a:r>
              <a:rPr lang="da-DK" altLang="da-DK" dirty="0" smtClean="0"/>
              <a:t>. </a:t>
            </a:r>
            <a:endParaRPr lang="da-DK" altLang="da-DK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076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188" y="-217582"/>
            <a:ext cx="8178799" cy="1057371"/>
          </a:xfrm>
        </p:spPr>
        <p:txBody>
          <a:bodyPr/>
          <a:lstStyle/>
          <a:p>
            <a:r>
              <a:rPr lang="en-GB" dirty="0" smtClean="0"/>
              <a:t>Interdisciplinary co-operation across health sectors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84189" y="1230596"/>
            <a:ext cx="8178799" cy="4790691"/>
          </a:xfrm>
        </p:spPr>
        <p:txBody>
          <a:bodyPr/>
          <a:lstStyle/>
          <a:p>
            <a:pPr marL="0" indent="0">
              <a:buNone/>
            </a:pPr>
            <a:r>
              <a:rPr lang="da-DK" altLang="da-DK" u="sng" dirty="0" smtClean="0"/>
              <a:t>The </a:t>
            </a:r>
            <a:r>
              <a:rPr lang="da-DK" altLang="da-DK" u="sng" dirty="0" err="1" smtClean="0"/>
              <a:t>aims</a:t>
            </a:r>
            <a:r>
              <a:rPr lang="da-DK" altLang="da-DK" dirty="0" smtClean="0"/>
              <a:t>: </a:t>
            </a:r>
          </a:p>
          <a:p>
            <a:r>
              <a:rPr lang="da-DK" altLang="da-DK" dirty="0" err="1" smtClean="0"/>
              <a:t>Ensure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continuity</a:t>
            </a:r>
            <a:r>
              <a:rPr lang="da-DK" altLang="da-DK" dirty="0" smtClean="0"/>
              <a:t> of </a:t>
            </a:r>
            <a:r>
              <a:rPr lang="da-DK" altLang="da-DK" dirty="0" err="1" smtClean="0"/>
              <a:t>care</a:t>
            </a:r>
            <a:r>
              <a:rPr lang="da-DK" altLang="da-DK" dirty="0" smtClean="0"/>
              <a:t> from </a:t>
            </a:r>
            <a:r>
              <a:rPr lang="da-DK" altLang="da-DK" dirty="0" err="1" smtClean="0"/>
              <a:t>secondary</a:t>
            </a:r>
            <a:r>
              <a:rPr lang="da-DK" altLang="da-DK" dirty="0"/>
              <a:t> </a:t>
            </a:r>
            <a:r>
              <a:rPr lang="da-DK" altLang="da-DK" dirty="0" err="1" smtClean="0"/>
              <a:t>health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sector</a:t>
            </a:r>
            <a:r>
              <a:rPr lang="da-DK" altLang="da-DK" dirty="0" smtClean="0"/>
              <a:t> to </a:t>
            </a:r>
            <a:r>
              <a:rPr lang="da-DK" altLang="da-DK" dirty="0" err="1" smtClean="0"/>
              <a:t>primary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health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sector</a:t>
            </a:r>
            <a:r>
              <a:rPr lang="da-DK" altLang="da-DK" dirty="0" smtClean="0"/>
              <a:t>.</a:t>
            </a:r>
            <a:br>
              <a:rPr lang="da-DK" altLang="da-DK" dirty="0" smtClean="0"/>
            </a:br>
            <a:endParaRPr lang="da-DK" altLang="da-DK" dirty="0" smtClean="0"/>
          </a:p>
          <a:p>
            <a:r>
              <a:rPr lang="da-DK" altLang="da-DK" dirty="0" err="1" smtClean="0"/>
              <a:t>Ensure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continuation</a:t>
            </a:r>
            <a:r>
              <a:rPr lang="da-DK" altLang="da-DK" dirty="0" smtClean="0"/>
              <a:t> of the </a:t>
            </a:r>
            <a:r>
              <a:rPr lang="da-DK" altLang="da-DK" dirty="0" err="1" smtClean="0"/>
              <a:t>work</a:t>
            </a:r>
            <a:r>
              <a:rPr lang="da-DK" altLang="da-DK" dirty="0" smtClean="0"/>
              <a:t>-in-</a:t>
            </a:r>
            <a:r>
              <a:rPr lang="da-DK" altLang="da-DK" dirty="0" err="1" smtClean="0"/>
              <a:t>progress</a:t>
            </a:r>
            <a:r>
              <a:rPr lang="da-DK" altLang="da-DK" dirty="0" smtClean="0"/>
              <a:t>.</a:t>
            </a:r>
            <a:br>
              <a:rPr lang="da-DK" altLang="da-DK" dirty="0" smtClean="0"/>
            </a:br>
            <a:endParaRPr lang="da-DK" altLang="da-DK" dirty="0" smtClean="0"/>
          </a:p>
          <a:p>
            <a:r>
              <a:rPr lang="da-DK" altLang="da-DK" dirty="0" err="1" smtClean="0"/>
              <a:t>Ensure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that</a:t>
            </a:r>
            <a:r>
              <a:rPr lang="da-DK" altLang="da-DK" dirty="0" smtClean="0"/>
              <a:t> the patient </a:t>
            </a:r>
            <a:r>
              <a:rPr lang="da-DK" altLang="da-DK" dirty="0" err="1" smtClean="0"/>
              <a:t>establishes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contact</a:t>
            </a:r>
            <a:r>
              <a:rPr lang="da-DK" altLang="da-DK" dirty="0" smtClean="0"/>
              <a:t> with a professional </a:t>
            </a:r>
            <a:r>
              <a:rPr lang="da-DK" altLang="da-DK" dirty="0" err="1" smtClean="0"/>
              <a:t>coordinator</a:t>
            </a:r>
            <a:r>
              <a:rPr lang="da-DK" altLang="da-DK" dirty="0" smtClean="0"/>
              <a:t> from the </a:t>
            </a:r>
            <a:r>
              <a:rPr lang="da-DK" altLang="da-DK" dirty="0" err="1" smtClean="0"/>
              <a:t>local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authorities</a:t>
            </a:r>
            <a:r>
              <a:rPr lang="da-DK" altLang="da-DK" dirty="0" smtClean="0"/>
              <a:t>.</a:t>
            </a:r>
            <a:br>
              <a:rPr lang="da-DK" altLang="da-DK" dirty="0" smtClean="0"/>
            </a:br>
            <a:endParaRPr lang="da-DK" altLang="da-DK" dirty="0"/>
          </a:p>
          <a:p>
            <a:r>
              <a:rPr lang="da-DK" altLang="da-DK" dirty="0" err="1" smtClean="0"/>
              <a:t>Ensure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that</a:t>
            </a:r>
            <a:r>
              <a:rPr lang="da-DK" altLang="da-DK" dirty="0" smtClean="0"/>
              <a:t> the </a:t>
            </a:r>
            <a:r>
              <a:rPr lang="da-DK" altLang="da-DK" dirty="0" err="1" smtClean="0"/>
              <a:t>local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authorities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acquire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knowledge</a:t>
            </a:r>
            <a:r>
              <a:rPr lang="da-DK" altLang="da-DK" dirty="0" smtClean="0"/>
              <a:t> of the patient and the </a:t>
            </a:r>
            <a:r>
              <a:rPr lang="da-DK" altLang="da-DK" dirty="0" err="1" smtClean="0"/>
              <a:t>consequences</a:t>
            </a:r>
            <a:r>
              <a:rPr lang="da-DK" altLang="da-DK" dirty="0" smtClean="0"/>
              <a:t> of </a:t>
            </a:r>
            <a:r>
              <a:rPr lang="da-DK" altLang="da-DK" dirty="0" err="1" smtClean="0"/>
              <a:t>having</a:t>
            </a:r>
            <a:r>
              <a:rPr lang="da-DK" altLang="da-DK" dirty="0" smtClean="0"/>
              <a:t> a </a:t>
            </a:r>
            <a:r>
              <a:rPr lang="da-DK" altLang="da-DK" dirty="0" err="1" smtClean="0"/>
              <a:t>brain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injury</a:t>
            </a:r>
            <a:r>
              <a:rPr lang="da-DK" altLang="da-DK" dirty="0" smtClean="0"/>
              <a:t>. </a:t>
            </a:r>
            <a:endParaRPr lang="da-DK" altLang="da-DK" dirty="0"/>
          </a:p>
          <a:p>
            <a:endParaRPr lang="da-DK" altLang="da-DK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719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188" y="198058"/>
            <a:ext cx="8178799" cy="1308966"/>
          </a:xfrm>
        </p:spPr>
        <p:txBody>
          <a:bodyPr/>
          <a:lstStyle/>
          <a:p>
            <a:r>
              <a:rPr lang="en-GB" dirty="0" smtClean="0"/>
              <a:t>Method:</a:t>
            </a:r>
            <a:br>
              <a:rPr lang="en-GB" dirty="0" smtClean="0"/>
            </a:br>
            <a:r>
              <a:rPr lang="en-GB" dirty="0" smtClean="0"/>
              <a:t>Municipal involvement in giving feedback to the patient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84189" y="1428025"/>
            <a:ext cx="8178799" cy="4790691"/>
          </a:xfrm>
        </p:spPr>
        <p:txBody>
          <a:bodyPr/>
          <a:lstStyle/>
          <a:p>
            <a:r>
              <a:rPr lang="da-DK" altLang="da-DK" dirty="0" err="1" smtClean="0"/>
              <a:t>Individual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continuity</a:t>
            </a:r>
            <a:r>
              <a:rPr lang="da-DK" altLang="da-DK" dirty="0" smtClean="0"/>
              <a:t> of </a:t>
            </a:r>
            <a:r>
              <a:rPr lang="da-DK" altLang="da-DK" dirty="0" err="1" smtClean="0"/>
              <a:t>care</a:t>
            </a:r>
            <a:r>
              <a:rPr lang="da-DK" altLang="da-DK" dirty="0" smtClean="0"/>
              <a:t> is </a:t>
            </a:r>
            <a:r>
              <a:rPr lang="da-DK" altLang="da-DK" dirty="0" err="1" smtClean="0"/>
              <a:t>handed</a:t>
            </a:r>
            <a:r>
              <a:rPr lang="da-DK" altLang="da-DK" dirty="0" smtClean="0"/>
              <a:t> over to the </a:t>
            </a:r>
            <a:r>
              <a:rPr lang="da-DK" altLang="da-DK" dirty="0" err="1" smtClean="0"/>
              <a:t>municipal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collaborators</a:t>
            </a:r>
            <a:r>
              <a:rPr lang="da-DK" altLang="da-DK" dirty="0" smtClean="0"/>
              <a:t>. </a:t>
            </a:r>
          </a:p>
          <a:p>
            <a:r>
              <a:rPr lang="da-DK" altLang="da-DK" dirty="0" smtClean="0"/>
              <a:t>Sketch </a:t>
            </a:r>
            <a:r>
              <a:rPr lang="da-DK" altLang="da-DK" dirty="0" err="1" smtClean="0"/>
              <a:t>further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development</a:t>
            </a:r>
            <a:r>
              <a:rPr lang="da-DK" altLang="da-DK" dirty="0" smtClean="0"/>
              <a:t> of the </a:t>
            </a:r>
            <a:r>
              <a:rPr lang="da-DK" altLang="da-DK" dirty="0" err="1" smtClean="0"/>
              <a:t>course</a:t>
            </a:r>
            <a:r>
              <a:rPr lang="da-DK" altLang="da-DK" dirty="0" smtClean="0"/>
              <a:t> of </a:t>
            </a:r>
            <a:r>
              <a:rPr lang="da-DK" altLang="da-DK" dirty="0" err="1" smtClean="0"/>
              <a:t>disease</a:t>
            </a:r>
            <a:r>
              <a:rPr lang="da-DK" altLang="da-DK" dirty="0" smtClean="0"/>
              <a:t> for the patient.</a:t>
            </a:r>
          </a:p>
          <a:p>
            <a:r>
              <a:rPr lang="da-DK" altLang="da-DK" dirty="0" smtClean="0"/>
              <a:t>Potential </a:t>
            </a:r>
            <a:r>
              <a:rPr lang="da-DK" altLang="da-DK" dirty="0" err="1" smtClean="0"/>
              <a:t>advice</a:t>
            </a:r>
            <a:r>
              <a:rPr lang="da-DK" altLang="da-DK" dirty="0" smtClean="0"/>
              <a:t> for rehabilitation </a:t>
            </a:r>
            <a:r>
              <a:rPr lang="da-DK" altLang="da-DK" dirty="0" err="1" smtClean="0"/>
              <a:t>will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be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considered</a:t>
            </a:r>
            <a:r>
              <a:rPr lang="da-DK" altLang="da-DK" dirty="0" smtClean="0"/>
              <a:t> on </a:t>
            </a:r>
            <a:r>
              <a:rPr lang="da-DK" altLang="da-DK" dirty="0" err="1" smtClean="0"/>
              <a:t>request</a:t>
            </a:r>
            <a:r>
              <a:rPr lang="da-DK" altLang="da-DK" dirty="0" smtClean="0"/>
              <a:t> by the </a:t>
            </a:r>
            <a:r>
              <a:rPr lang="da-DK" altLang="da-DK" dirty="0" err="1" smtClean="0"/>
              <a:t>local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authorities</a:t>
            </a:r>
            <a:r>
              <a:rPr lang="da-DK" altLang="da-DK" dirty="0" smtClean="0"/>
              <a:t>.</a:t>
            </a:r>
          </a:p>
          <a:p>
            <a:r>
              <a:rPr lang="da-DK" altLang="da-DK" dirty="0" err="1" smtClean="0"/>
              <a:t>Avoid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misconceptions</a:t>
            </a:r>
            <a:r>
              <a:rPr lang="da-DK" altLang="da-DK" dirty="0" smtClean="0"/>
              <a:t>.</a:t>
            </a:r>
          </a:p>
          <a:p>
            <a:r>
              <a:rPr lang="da-DK" altLang="da-DK" dirty="0" err="1" smtClean="0"/>
              <a:t>Possibility</a:t>
            </a:r>
            <a:r>
              <a:rPr lang="da-DK" altLang="da-DK" dirty="0" smtClean="0"/>
              <a:t> of </a:t>
            </a:r>
            <a:r>
              <a:rPr lang="da-DK" altLang="da-DK" dirty="0" err="1" smtClean="0"/>
              <a:t>arranging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follow-ups</a:t>
            </a:r>
            <a:r>
              <a:rPr lang="da-DK" altLang="da-DK" dirty="0"/>
              <a:t> </a:t>
            </a:r>
            <a:r>
              <a:rPr lang="da-DK" altLang="da-DK" dirty="0" smtClean="0"/>
              <a:t>with the </a:t>
            </a:r>
            <a:r>
              <a:rPr lang="da-DK" altLang="da-DK" dirty="0" err="1" smtClean="0"/>
              <a:t>local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authorities</a:t>
            </a:r>
            <a:r>
              <a:rPr lang="da-DK" altLang="da-DK" dirty="0" smtClean="0"/>
              <a:t> in </a:t>
            </a:r>
            <a:r>
              <a:rPr lang="da-DK" altLang="da-DK" dirty="0" err="1" smtClean="0"/>
              <a:t>order</a:t>
            </a:r>
            <a:r>
              <a:rPr lang="da-DK" altLang="da-DK" dirty="0" smtClean="0"/>
              <a:t> to </a:t>
            </a:r>
            <a:r>
              <a:rPr lang="da-DK" altLang="da-DK" dirty="0" err="1" smtClean="0"/>
              <a:t>ensure</a:t>
            </a:r>
            <a:r>
              <a:rPr lang="da-DK" altLang="da-DK" dirty="0" smtClean="0"/>
              <a:t> a </a:t>
            </a:r>
            <a:r>
              <a:rPr lang="da-DK" altLang="da-DK" dirty="0" err="1" smtClean="0"/>
              <a:t>smooth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handing</a:t>
            </a:r>
            <a:r>
              <a:rPr lang="da-DK" altLang="da-DK" dirty="0" smtClean="0"/>
              <a:t> over of the plan for rehabilitation.</a:t>
            </a:r>
          </a:p>
          <a:p>
            <a:endParaRPr lang="da-DK" altLang="da-DK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85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	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 dirty="0" smtClean="0"/>
              <a:t>Target </a:t>
            </a:r>
            <a:r>
              <a:rPr lang="da-DK" altLang="da-DK" dirty="0" err="1" smtClean="0"/>
              <a:t>group</a:t>
            </a:r>
            <a:r>
              <a:rPr lang="da-DK" altLang="da-DK" dirty="0" smtClean="0"/>
              <a:t> and </a:t>
            </a:r>
            <a:r>
              <a:rPr lang="da-DK" altLang="da-DK" dirty="0" err="1" smtClean="0"/>
              <a:t>notification</a:t>
            </a:r>
            <a:endParaRPr lang="da-DK" altLang="da-DK" dirty="0"/>
          </a:p>
          <a:p>
            <a:endParaRPr lang="da-DK" altLang="da-DK" dirty="0"/>
          </a:p>
          <a:p>
            <a:r>
              <a:rPr lang="da-DK" altLang="da-DK" dirty="0" err="1" smtClean="0"/>
              <a:t>Outpatient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clinic</a:t>
            </a:r>
            <a:r>
              <a:rPr lang="da-DK" altLang="da-DK" dirty="0" smtClean="0"/>
              <a:t> ”</a:t>
            </a:r>
            <a:r>
              <a:rPr lang="da-DK" altLang="da-DK" dirty="0" err="1" smtClean="0"/>
              <a:t>Strengthen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Effort</a:t>
            </a:r>
            <a:r>
              <a:rPr lang="da-DK" altLang="da-DK" dirty="0" smtClean="0"/>
              <a:t> for Young People with an </a:t>
            </a:r>
            <a:r>
              <a:rPr lang="da-DK" altLang="da-DK" dirty="0" err="1" smtClean="0"/>
              <a:t>Acquired</a:t>
            </a:r>
            <a:r>
              <a:rPr lang="da-DK" altLang="da-DK" dirty="0" smtClean="0"/>
              <a:t> Brain </a:t>
            </a:r>
            <a:r>
              <a:rPr lang="da-DK" altLang="da-DK" dirty="0" err="1" smtClean="0"/>
              <a:t>Injury</a:t>
            </a:r>
            <a:r>
              <a:rPr lang="da-DK" altLang="da-DK" dirty="0" smtClean="0"/>
              <a:t>”</a:t>
            </a:r>
            <a:endParaRPr lang="da-DK" altLang="da-DK" dirty="0"/>
          </a:p>
          <a:p>
            <a:endParaRPr lang="da-DK" altLang="da-DK" dirty="0"/>
          </a:p>
          <a:p>
            <a:r>
              <a:rPr lang="da-DK" altLang="da-DK" dirty="0" smtClean="0"/>
              <a:t>Co-operation with </a:t>
            </a:r>
            <a:r>
              <a:rPr lang="da-DK" altLang="da-DK" dirty="0" err="1" smtClean="0"/>
              <a:t>local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authorities</a:t>
            </a:r>
            <a:r>
              <a:rPr lang="da-DK" altLang="da-DK" dirty="0" smtClean="0"/>
              <a:t> </a:t>
            </a:r>
            <a:endParaRPr lang="da-DK" altLang="da-DK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188" y="-217582"/>
            <a:ext cx="8178799" cy="1057371"/>
          </a:xfrm>
        </p:spPr>
        <p:txBody>
          <a:bodyPr/>
          <a:lstStyle/>
          <a:p>
            <a:r>
              <a:rPr lang="en-GB" dirty="0" smtClean="0"/>
              <a:t>The project	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84189" y="1230597"/>
            <a:ext cx="8178799" cy="4507028"/>
          </a:xfrm>
        </p:spPr>
        <p:txBody>
          <a:bodyPr/>
          <a:lstStyle/>
          <a:p>
            <a:r>
              <a:rPr lang="da-DK" altLang="da-DK" sz="1800" dirty="0" err="1" smtClean="0"/>
              <a:t>Allocation</a:t>
            </a:r>
            <a:r>
              <a:rPr lang="da-DK" altLang="da-DK" sz="1800" dirty="0" smtClean="0"/>
              <a:t> of 10 million DKK to North Denmark Region for a </a:t>
            </a:r>
            <a:r>
              <a:rPr lang="da-DK" altLang="da-DK" sz="1800" dirty="0" err="1" smtClean="0"/>
              <a:t>period</a:t>
            </a:r>
            <a:r>
              <a:rPr lang="da-DK" altLang="da-DK" sz="1800" dirty="0" smtClean="0"/>
              <a:t> of 3 </a:t>
            </a:r>
            <a:r>
              <a:rPr lang="da-DK" altLang="da-DK" sz="1800" dirty="0" err="1" smtClean="0"/>
              <a:t>years</a:t>
            </a:r>
            <a:r>
              <a:rPr lang="da-DK" altLang="da-DK" sz="1800" dirty="0" smtClean="0"/>
              <a:t> (2014-2016) to ”</a:t>
            </a:r>
            <a:r>
              <a:rPr lang="da-DK" altLang="da-DK" sz="1800" dirty="0" err="1" smtClean="0"/>
              <a:t>Strengthen</a:t>
            </a:r>
            <a:r>
              <a:rPr lang="da-DK" altLang="da-DK" sz="1800" dirty="0" smtClean="0"/>
              <a:t> </a:t>
            </a:r>
            <a:r>
              <a:rPr lang="da-DK" altLang="da-DK" sz="1800" dirty="0" err="1"/>
              <a:t>E</a:t>
            </a:r>
            <a:r>
              <a:rPr lang="da-DK" altLang="da-DK" sz="1800" dirty="0" err="1" smtClean="0"/>
              <a:t>ffort</a:t>
            </a:r>
            <a:r>
              <a:rPr lang="da-DK" altLang="da-DK" sz="1800" dirty="0" smtClean="0"/>
              <a:t> for Young People with an </a:t>
            </a:r>
            <a:r>
              <a:rPr lang="da-DK" altLang="da-DK" sz="1800" dirty="0" err="1" smtClean="0"/>
              <a:t>Acquired</a:t>
            </a:r>
            <a:r>
              <a:rPr lang="da-DK" altLang="da-DK" sz="1800" dirty="0" smtClean="0"/>
              <a:t> Brain </a:t>
            </a:r>
            <a:r>
              <a:rPr lang="da-DK" altLang="da-DK" sz="1800" dirty="0" err="1"/>
              <a:t>I</a:t>
            </a:r>
            <a:r>
              <a:rPr lang="da-DK" altLang="da-DK" sz="1800" dirty="0" err="1" smtClean="0"/>
              <a:t>njury</a:t>
            </a:r>
            <a:r>
              <a:rPr lang="da-DK" altLang="da-DK" sz="1800" dirty="0" smtClean="0"/>
              <a:t>”.</a:t>
            </a:r>
          </a:p>
          <a:p>
            <a:endParaRPr lang="da-DK" altLang="da-DK" sz="1800" dirty="0" smtClean="0"/>
          </a:p>
          <a:p>
            <a:r>
              <a:rPr lang="da-DK" altLang="da-DK" sz="1800" dirty="0" err="1" smtClean="0"/>
              <a:t>Inaugurate</a:t>
            </a:r>
            <a:r>
              <a:rPr lang="da-DK" altLang="da-DK" sz="1800" dirty="0" smtClean="0"/>
              <a:t> an </a:t>
            </a:r>
            <a:r>
              <a:rPr lang="da-DK" altLang="da-DK" sz="1800" dirty="0" err="1" smtClean="0"/>
              <a:t>outpatient</a:t>
            </a:r>
            <a:r>
              <a:rPr lang="da-DK" altLang="da-DK" sz="1800" dirty="0" smtClean="0"/>
              <a:t> </a:t>
            </a:r>
            <a:r>
              <a:rPr lang="da-DK" altLang="da-DK" sz="1800" dirty="0" err="1" smtClean="0"/>
              <a:t>clinic</a:t>
            </a:r>
            <a:r>
              <a:rPr lang="da-DK" altLang="da-DK" sz="1800" dirty="0"/>
              <a:t> </a:t>
            </a:r>
            <a:r>
              <a:rPr lang="da-DK" altLang="da-DK" sz="1800" dirty="0" err="1" smtClean="0"/>
              <a:t>which</a:t>
            </a:r>
            <a:r>
              <a:rPr lang="da-DK" altLang="da-DK" sz="1800" dirty="0" smtClean="0"/>
              <a:t> up </a:t>
            </a:r>
            <a:r>
              <a:rPr lang="da-DK" altLang="da-DK" sz="1800" dirty="0" err="1" smtClean="0"/>
              <a:t>until</a:t>
            </a:r>
            <a:r>
              <a:rPr lang="da-DK" altLang="da-DK" sz="1800" dirty="0" smtClean="0"/>
              <a:t> 31 December 2016 is </a:t>
            </a:r>
            <a:r>
              <a:rPr lang="da-DK" altLang="da-DK" sz="1800" dirty="0" err="1" smtClean="0"/>
              <a:t>responsible</a:t>
            </a:r>
            <a:r>
              <a:rPr lang="da-DK" altLang="da-DK" sz="1800" dirty="0" smtClean="0"/>
              <a:t> for an </a:t>
            </a:r>
            <a:r>
              <a:rPr lang="da-DK" altLang="da-DK" sz="1800" dirty="0" err="1" smtClean="0"/>
              <a:t>interdisciplinary</a:t>
            </a:r>
            <a:r>
              <a:rPr lang="da-DK" altLang="da-DK" sz="1800" dirty="0" smtClean="0"/>
              <a:t> </a:t>
            </a:r>
            <a:r>
              <a:rPr lang="da-DK" altLang="da-DK" sz="1800" dirty="0" err="1" smtClean="0"/>
              <a:t>examination</a:t>
            </a:r>
            <a:r>
              <a:rPr lang="da-DK" altLang="da-DK" sz="1800" dirty="0" smtClean="0"/>
              <a:t> and </a:t>
            </a:r>
            <a:r>
              <a:rPr lang="da-DK" altLang="da-DK" sz="1800" dirty="0" err="1" smtClean="0"/>
              <a:t>neurological</a:t>
            </a:r>
            <a:r>
              <a:rPr lang="da-DK" altLang="da-DK" sz="1800" dirty="0" smtClean="0"/>
              <a:t> </a:t>
            </a:r>
            <a:r>
              <a:rPr lang="da-DK" altLang="da-DK" sz="1800" dirty="0" err="1" smtClean="0"/>
              <a:t>assessment</a:t>
            </a:r>
            <a:r>
              <a:rPr lang="da-DK" altLang="da-DK" sz="1800" dirty="0" smtClean="0"/>
              <a:t> of a </a:t>
            </a:r>
            <a:r>
              <a:rPr lang="da-DK" altLang="da-DK" sz="1800" dirty="0" err="1" smtClean="0"/>
              <a:t>required</a:t>
            </a:r>
            <a:r>
              <a:rPr lang="da-DK" altLang="da-DK" sz="1800" dirty="0" smtClean="0"/>
              <a:t> plan for rehabilitation.  </a:t>
            </a:r>
            <a:br>
              <a:rPr lang="da-DK" altLang="da-DK" sz="1800" dirty="0" smtClean="0"/>
            </a:br>
            <a:endParaRPr lang="da-DK" altLang="da-DK" sz="1800" dirty="0" smtClean="0"/>
          </a:p>
          <a:p>
            <a:r>
              <a:rPr lang="da-DK" altLang="da-DK" sz="1800" dirty="0" err="1" smtClean="0"/>
              <a:t>Ensure</a:t>
            </a:r>
            <a:r>
              <a:rPr lang="da-DK" altLang="da-DK" sz="1800" dirty="0" smtClean="0"/>
              <a:t> a </a:t>
            </a:r>
            <a:r>
              <a:rPr lang="da-DK" altLang="da-DK" sz="1800" dirty="0" err="1" smtClean="0"/>
              <a:t>smooth</a:t>
            </a:r>
            <a:r>
              <a:rPr lang="da-DK" altLang="da-DK" sz="1800" dirty="0" smtClean="0"/>
              <a:t> transfer from </a:t>
            </a:r>
            <a:r>
              <a:rPr lang="da-DK" altLang="da-DK" sz="1800" dirty="0" err="1" smtClean="0"/>
              <a:t>secondary</a:t>
            </a:r>
            <a:r>
              <a:rPr lang="da-DK" altLang="da-DK" sz="1800" dirty="0" smtClean="0"/>
              <a:t> </a:t>
            </a:r>
            <a:r>
              <a:rPr lang="da-DK" altLang="da-DK" sz="1800" dirty="0" err="1" smtClean="0"/>
              <a:t>health</a:t>
            </a:r>
            <a:r>
              <a:rPr lang="da-DK" altLang="da-DK" sz="1800" dirty="0" smtClean="0"/>
              <a:t> </a:t>
            </a:r>
            <a:r>
              <a:rPr lang="da-DK" altLang="da-DK" sz="1800" dirty="0" err="1" smtClean="0"/>
              <a:t>sector</a:t>
            </a:r>
            <a:r>
              <a:rPr lang="da-DK" altLang="da-DK" sz="1800" dirty="0" smtClean="0"/>
              <a:t> to </a:t>
            </a:r>
            <a:r>
              <a:rPr lang="da-DK" altLang="da-DK" sz="1800" dirty="0" err="1" smtClean="0"/>
              <a:t>primary</a:t>
            </a:r>
            <a:r>
              <a:rPr lang="da-DK" altLang="da-DK" sz="1800" dirty="0" smtClean="0"/>
              <a:t> </a:t>
            </a:r>
            <a:r>
              <a:rPr lang="da-DK" altLang="da-DK" sz="1800" dirty="0" err="1" smtClean="0"/>
              <a:t>health</a:t>
            </a:r>
            <a:r>
              <a:rPr lang="da-DK" altLang="da-DK" sz="1800" dirty="0" smtClean="0"/>
              <a:t> </a:t>
            </a:r>
            <a:r>
              <a:rPr lang="da-DK" altLang="da-DK" sz="1800" dirty="0" err="1" smtClean="0"/>
              <a:t>sector</a:t>
            </a:r>
            <a:r>
              <a:rPr lang="da-DK" altLang="da-DK" sz="1800" dirty="0" smtClean="0"/>
              <a:t>. The </a:t>
            </a:r>
            <a:r>
              <a:rPr lang="da-DK" altLang="da-DK" sz="1800" dirty="0" err="1" smtClean="0"/>
              <a:t>predominantly</a:t>
            </a:r>
            <a:r>
              <a:rPr lang="da-DK" altLang="da-DK" sz="1800" dirty="0" smtClean="0"/>
              <a:t> part of the </a:t>
            </a:r>
            <a:r>
              <a:rPr lang="da-DK" altLang="da-DK" sz="1800" dirty="0" err="1" smtClean="0"/>
              <a:t>municipalities</a:t>
            </a:r>
            <a:r>
              <a:rPr lang="da-DK" altLang="da-DK" sz="1800" dirty="0" smtClean="0"/>
              <a:t> is </a:t>
            </a:r>
            <a:r>
              <a:rPr lang="da-DK" altLang="da-DK" sz="1800" dirty="0" err="1" smtClean="0"/>
              <a:t>responsible</a:t>
            </a:r>
            <a:r>
              <a:rPr lang="da-DK" altLang="da-DK" sz="1800" dirty="0" smtClean="0"/>
              <a:t> for rehabilitation of </a:t>
            </a:r>
            <a:r>
              <a:rPr lang="da-DK" altLang="da-DK" sz="1800" dirty="0" err="1" smtClean="0"/>
              <a:t>young</a:t>
            </a:r>
            <a:r>
              <a:rPr lang="da-DK" altLang="da-DK" sz="1800" dirty="0" smtClean="0"/>
              <a:t> </a:t>
            </a:r>
            <a:r>
              <a:rPr lang="da-DK" altLang="da-DK" sz="1800" dirty="0" err="1" smtClean="0"/>
              <a:t>people</a:t>
            </a:r>
            <a:r>
              <a:rPr lang="da-DK" altLang="da-DK" sz="1800" dirty="0" smtClean="0"/>
              <a:t> with an </a:t>
            </a:r>
            <a:r>
              <a:rPr lang="da-DK" altLang="da-DK" sz="1800" dirty="0" err="1" smtClean="0"/>
              <a:t>acquired</a:t>
            </a:r>
            <a:r>
              <a:rPr lang="da-DK" altLang="da-DK" sz="1800" dirty="0" smtClean="0"/>
              <a:t> </a:t>
            </a:r>
            <a:r>
              <a:rPr lang="da-DK" altLang="da-DK" sz="1800" dirty="0" err="1" smtClean="0"/>
              <a:t>brain</a:t>
            </a:r>
            <a:r>
              <a:rPr lang="da-DK" altLang="da-DK" sz="1800" dirty="0" smtClean="0"/>
              <a:t> </a:t>
            </a:r>
            <a:r>
              <a:rPr lang="da-DK" altLang="da-DK" sz="1800" dirty="0" err="1" smtClean="0"/>
              <a:t>injury</a:t>
            </a:r>
            <a:r>
              <a:rPr lang="da-DK" altLang="da-DK" sz="1800" dirty="0" smtClean="0"/>
              <a:t>.</a:t>
            </a:r>
            <a:br>
              <a:rPr lang="da-DK" altLang="da-DK" sz="1800" dirty="0" smtClean="0"/>
            </a:br>
            <a:endParaRPr lang="da-DK" altLang="da-DK" sz="1800" dirty="0" smtClean="0"/>
          </a:p>
          <a:p>
            <a:r>
              <a:rPr lang="da-DK" altLang="da-DK" sz="1800" dirty="0" err="1" smtClean="0"/>
              <a:t>Enhance</a:t>
            </a:r>
            <a:r>
              <a:rPr lang="da-DK" altLang="da-DK" sz="1800" dirty="0" smtClean="0"/>
              <a:t> the </a:t>
            </a:r>
            <a:r>
              <a:rPr lang="da-DK" altLang="da-DK" sz="1800" dirty="0" err="1" smtClean="0"/>
              <a:t>qualifications</a:t>
            </a:r>
            <a:r>
              <a:rPr lang="da-DK" altLang="da-DK" sz="1800" dirty="0" smtClean="0"/>
              <a:t> of </a:t>
            </a:r>
            <a:r>
              <a:rPr lang="da-DK" altLang="da-DK" sz="1800" dirty="0" err="1" smtClean="0"/>
              <a:t>internal</a:t>
            </a:r>
            <a:r>
              <a:rPr lang="da-DK" altLang="da-DK" sz="1800" dirty="0" smtClean="0"/>
              <a:t> and </a:t>
            </a:r>
            <a:r>
              <a:rPr lang="da-DK" altLang="da-DK" sz="1800" dirty="0" err="1" smtClean="0"/>
              <a:t>external</a:t>
            </a:r>
            <a:r>
              <a:rPr lang="da-DK" altLang="da-DK" sz="1800" dirty="0" smtClean="0"/>
              <a:t> </a:t>
            </a:r>
            <a:r>
              <a:rPr lang="da-DK" altLang="da-DK" sz="1800" dirty="0" err="1" smtClean="0"/>
              <a:t>neurologic</a:t>
            </a:r>
            <a:r>
              <a:rPr lang="da-DK" altLang="da-DK" sz="1800" dirty="0" smtClean="0"/>
              <a:t> specialists.  </a:t>
            </a:r>
          </a:p>
          <a:p>
            <a:endParaRPr lang="da-DK" altLang="da-DK" dirty="0" smtClean="0"/>
          </a:p>
          <a:p>
            <a:endParaRPr lang="da-DK" altLang="da-DK" dirty="0"/>
          </a:p>
          <a:p>
            <a:pPr marL="0" indent="0">
              <a:buNone/>
            </a:pPr>
            <a:endParaRPr lang="da-DK" altLang="da-DK" dirty="0"/>
          </a:p>
          <a:p>
            <a:endParaRPr lang="da-DK" altLang="da-DK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317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188" y="-217582"/>
            <a:ext cx="8178799" cy="1057371"/>
          </a:xfrm>
        </p:spPr>
        <p:txBody>
          <a:bodyPr/>
          <a:lstStyle/>
          <a:p>
            <a:r>
              <a:rPr lang="en-GB" dirty="0" smtClean="0"/>
              <a:t>The aim	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84189" y="1064340"/>
            <a:ext cx="8178799" cy="5172971"/>
          </a:xfrm>
        </p:spPr>
        <p:txBody>
          <a:bodyPr/>
          <a:lstStyle/>
          <a:p>
            <a:r>
              <a:rPr lang="da-DK" altLang="da-DK" dirty="0" smtClean="0"/>
              <a:t>North Denmark Region </a:t>
            </a:r>
            <a:r>
              <a:rPr lang="da-DK" altLang="da-DK" dirty="0" err="1" smtClean="0"/>
              <a:t>aims</a:t>
            </a:r>
            <a:r>
              <a:rPr lang="da-DK" altLang="da-DK" dirty="0" smtClean="0"/>
              <a:t> at </a:t>
            </a:r>
            <a:r>
              <a:rPr lang="da-DK" altLang="da-DK" dirty="0" err="1" smtClean="0"/>
              <a:t>ensuring</a:t>
            </a:r>
            <a:r>
              <a:rPr lang="da-DK" altLang="da-DK" dirty="0" smtClean="0"/>
              <a:t> a </a:t>
            </a:r>
            <a:r>
              <a:rPr lang="da-DK" altLang="da-DK" dirty="0" err="1" smtClean="0"/>
              <a:t>focused</a:t>
            </a:r>
            <a:r>
              <a:rPr lang="da-DK" altLang="da-DK" dirty="0" smtClean="0"/>
              <a:t> and </a:t>
            </a:r>
            <a:r>
              <a:rPr lang="da-DK" altLang="da-DK" dirty="0" err="1" smtClean="0"/>
              <a:t>flexible</a:t>
            </a:r>
            <a:r>
              <a:rPr lang="da-DK" altLang="da-DK" dirty="0" smtClean="0"/>
              <a:t> rehabilitation for </a:t>
            </a:r>
            <a:r>
              <a:rPr lang="da-DK" altLang="da-DK" dirty="0" err="1" smtClean="0"/>
              <a:t>young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people</a:t>
            </a:r>
            <a:r>
              <a:rPr lang="da-DK" altLang="da-DK" dirty="0" smtClean="0"/>
              <a:t> with an </a:t>
            </a:r>
            <a:r>
              <a:rPr lang="da-DK" altLang="da-DK" dirty="0" err="1" smtClean="0"/>
              <a:t>acquired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brain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injury</a:t>
            </a:r>
            <a:r>
              <a:rPr lang="da-DK" altLang="da-DK" dirty="0" smtClean="0"/>
              <a:t>.</a:t>
            </a:r>
          </a:p>
          <a:p>
            <a:endParaRPr lang="da-DK" altLang="da-DK" dirty="0" smtClean="0"/>
          </a:p>
          <a:p>
            <a:r>
              <a:rPr lang="da-DK" altLang="da-DK" dirty="0" err="1" smtClean="0"/>
              <a:t>Ensure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that</a:t>
            </a:r>
            <a:r>
              <a:rPr lang="da-DK" altLang="da-DK" dirty="0" smtClean="0"/>
              <a:t> patients </a:t>
            </a:r>
            <a:r>
              <a:rPr lang="da-DK" altLang="da-DK" dirty="0" err="1" smtClean="0"/>
              <a:t>between</a:t>
            </a:r>
            <a:r>
              <a:rPr lang="da-DK" altLang="da-DK" dirty="0" smtClean="0"/>
              <a:t> 15 – 30 </a:t>
            </a:r>
            <a:r>
              <a:rPr lang="da-DK" altLang="da-DK" dirty="0" err="1" smtClean="0"/>
              <a:t>years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are</a:t>
            </a:r>
            <a:r>
              <a:rPr lang="da-DK" altLang="da-DK" dirty="0" smtClean="0"/>
              <a:t> offered a </a:t>
            </a:r>
            <a:r>
              <a:rPr lang="da-DK" altLang="da-DK" dirty="0" err="1" smtClean="0"/>
              <a:t>specialised</a:t>
            </a:r>
            <a:r>
              <a:rPr lang="da-DK" altLang="da-DK" dirty="0" smtClean="0"/>
              <a:t> and </a:t>
            </a:r>
            <a:r>
              <a:rPr lang="da-DK" altLang="da-DK" dirty="0" err="1" smtClean="0"/>
              <a:t>interdisciplinary</a:t>
            </a:r>
            <a:r>
              <a:rPr lang="da-DK" altLang="da-DK" dirty="0" smtClean="0"/>
              <a:t> ambulant </a:t>
            </a:r>
            <a:r>
              <a:rPr lang="da-DK" altLang="da-DK" dirty="0" err="1" smtClean="0"/>
              <a:t>follow-up</a:t>
            </a:r>
            <a:r>
              <a:rPr lang="da-DK" altLang="da-DK" dirty="0" smtClean="0"/>
              <a:t> and </a:t>
            </a:r>
            <a:r>
              <a:rPr lang="da-DK" altLang="da-DK" dirty="0" err="1" smtClean="0"/>
              <a:t>neurologic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assessment</a:t>
            </a:r>
            <a:r>
              <a:rPr lang="da-DK" altLang="da-DK" dirty="0" smtClean="0"/>
              <a:t> in the </a:t>
            </a:r>
            <a:r>
              <a:rPr lang="da-DK" altLang="da-DK" dirty="0" err="1" smtClean="0"/>
              <a:t>secondary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health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sector</a:t>
            </a:r>
            <a:r>
              <a:rPr lang="da-DK" altLang="da-DK" dirty="0" smtClean="0"/>
              <a:t>, </a:t>
            </a:r>
            <a:r>
              <a:rPr lang="da-DK" altLang="da-DK" dirty="0" err="1" smtClean="0"/>
              <a:t>such</a:t>
            </a:r>
            <a:r>
              <a:rPr lang="da-DK" altLang="da-DK" dirty="0" smtClean="0"/>
              <a:t> as </a:t>
            </a:r>
            <a:r>
              <a:rPr lang="da-DK" altLang="da-DK" dirty="0" err="1" smtClean="0"/>
              <a:t>preparing</a:t>
            </a:r>
            <a:r>
              <a:rPr lang="da-DK" altLang="da-DK" dirty="0" smtClean="0"/>
              <a:t> a (</a:t>
            </a:r>
            <a:r>
              <a:rPr lang="da-DK" altLang="da-DK" dirty="0" err="1" smtClean="0"/>
              <a:t>renewed</a:t>
            </a:r>
            <a:r>
              <a:rPr lang="da-DK" altLang="da-DK" dirty="0" smtClean="0"/>
              <a:t>) plan for rehabilitation.   </a:t>
            </a:r>
            <a:br>
              <a:rPr lang="da-DK" altLang="da-DK" dirty="0" smtClean="0"/>
            </a:br>
            <a:endParaRPr lang="da-DK" altLang="da-DK" dirty="0" smtClean="0"/>
          </a:p>
          <a:p>
            <a:r>
              <a:rPr lang="da-DK" altLang="da-DK" dirty="0" smtClean="0"/>
              <a:t>In </a:t>
            </a:r>
            <a:r>
              <a:rPr lang="da-DK" altLang="da-DK" dirty="0" err="1" smtClean="0"/>
              <a:t>accordance</a:t>
            </a:r>
            <a:r>
              <a:rPr lang="da-DK" altLang="da-DK" dirty="0" smtClean="0"/>
              <a:t> with the MTV </a:t>
            </a:r>
            <a:r>
              <a:rPr lang="da-DK" altLang="da-DK" dirty="0" err="1" smtClean="0"/>
              <a:t>report</a:t>
            </a:r>
            <a:r>
              <a:rPr lang="da-DK" altLang="da-DK" dirty="0" smtClean="0"/>
              <a:t>, </a:t>
            </a:r>
            <a:r>
              <a:rPr lang="da-DK" altLang="da-DK" dirty="0" err="1" smtClean="0"/>
              <a:t>these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efforts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shall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meet</a:t>
            </a:r>
            <a:r>
              <a:rPr lang="da-DK" altLang="da-DK" dirty="0" smtClean="0"/>
              <a:t>  </a:t>
            </a:r>
            <a:r>
              <a:rPr lang="da-DK" altLang="da-DK" dirty="0" err="1" smtClean="0"/>
              <a:t>requirements</a:t>
            </a:r>
            <a:r>
              <a:rPr lang="da-DK" altLang="da-DK" dirty="0" smtClean="0"/>
              <a:t> of ambulant </a:t>
            </a:r>
            <a:r>
              <a:rPr lang="da-DK" altLang="da-DK" dirty="0" err="1" smtClean="0"/>
              <a:t>follow-ups</a:t>
            </a:r>
            <a:r>
              <a:rPr lang="da-DK" altLang="da-DK" dirty="0" smtClean="0"/>
              <a:t> in the </a:t>
            </a:r>
            <a:r>
              <a:rPr lang="da-DK" altLang="da-DK" dirty="0" err="1" smtClean="0"/>
              <a:t>secondary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health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sector</a:t>
            </a:r>
            <a:r>
              <a:rPr lang="da-DK" altLang="da-DK" dirty="0" smtClean="0"/>
              <a:t> for </a:t>
            </a:r>
            <a:r>
              <a:rPr lang="da-DK" altLang="da-DK" dirty="0" err="1" smtClean="0"/>
              <a:t>young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people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between</a:t>
            </a:r>
            <a:r>
              <a:rPr lang="da-DK" altLang="da-DK" dirty="0" smtClean="0"/>
              <a:t> 15-30 </a:t>
            </a:r>
            <a:r>
              <a:rPr lang="da-DK" altLang="da-DK" dirty="0" err="1" smtClean="0"/>
              <a:t>years</a:t>
            </a:r>
            <a:r>
              <a:rPr lang="da-DK" altLang="da-DK" dirty="0"/>
              <a:t>.</a:t>
            </a:r>
            <a:r>
              <a:rPr lang="da-DK" altLang="da-DK" dirty="0" smtClean="0"/>
              <a:t/>
            </a:r>
            <a:br>
              <a:rPr lang="da-DK" altLang="da-DK" dirty="0" smtClean="0"/>
            </a:br>
            <a:endParaRPr lang="da-DK" altLang="da-DK" dirty="0" smtClean="0"/>
          </a:p>
          <a:p>
            <a:endParaRPr lang="da-DK" altLang="da-DK" dirty="0"/>
          </a:p>
          <a:p>
            <a:endParaRPr lang="da-DK" altLang="da-DK" dirty="0"/>
          </a:p>
          <a:p>
            <a:endParaRPr lang="da-DK" altLang="da-DK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130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188" y="-456575"/>
            <a:ext cx="8178799" cy="1057371"/>
          </a:xfrm>
        </p:spPr>
        <p:txBody>
          <a:bodyPr/>
          <a:lstStyle/>
          <a:p>
            <a:r>
              <a:rPr lang="en-GB" dirty="0" smtClean="0"/>
              <a:t>The target group	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84189" y="669482"/>
            <a:ext cx="8178799" cy="5567830"/>
          </a:xfrm>
        </p:spPr>
        <p:txBody>
          <a:bodyPr/>
          <a:lstStyle/>
          <a:p>
            <a:r>
              <a:rPr lang="da-DK" altLang="da-DK" sz="1800" dirty="0" smtClean="0"/>
              <a:t>Young </a:t>
            </a:r>
            <a:r>
              <a:rPr lang="da-DK" altLang="da-DK" sz="1800" dirty="0" err="1" smtClean="0"/>
              <a:t>people</a:t>
            </a:r>
            <a:r>
              <a:rPr lang="da-DK" altLang="da-DK" sz="1800" dirty="0" smtClean="0"/>
              <a:t> </a:t>
            </a:r>
            <a:r>
              <a:rPr lang="da-DK" altLang="da-DK" sz="1800" dirty="0" err="1" smtClean="0"/>
              <a:t>between</a:t>
            </a:r>
            <a:r>
              <a:rPr lang="da-DK" altLang="da-DK" sz="1800" dirty="0" smtClean="0"/>
              <a:t> 15-30 </a:t>
            </a:r>
            <a:r>
              <a:rPr lang="da-DK" altLang="da-DK" sz="1800" dirty="0" err="1" smtClean="0"/>
              <a:t>years</a:t>
            </a:r>
            <a:r>
              <a:rPr lang="da-DK" altLang="da-DK" sz="1800" dirty="0" smtClean="0"/>
              <a:t> </a:t>
            </a:r>
            <a:r>
              <a:rPr lang="da-DK" altLang="da-DK" sz="1800" dirty="0" err="1" smtClean="0"/>
              <a:t>who</a:t>
            </a:r>
            <a:r>
              <a:rPr lang="da-DK" altLang="da-DK" sz="1800" dirty="0" smtClean="0"/>
              <a:t> </a:t>
            </a:r>
            <a:r>
              <a:rPr lang="da-DK" altLang="da-DK" sz="1800" dirty="0" err="1" smtClean="0"/>
              <a:t>either</a:t>
            </a:r>
            <a:endParaRPr lang="da-DK" altLang="da-DK" sz="1800" dirty="0" smtClean="0"/>
          </a:p>
          <a:p>
            <a:pPr marL="0" indent="0">
              <a:buNone/>
            </a:pPr>
            <a:r>
              <a:rPr lang="da-DK" altLang="da-DK" sz="1800" dirty="0" smtClean="0"/>
              <a:t>   - </a:t>
            </a:r>
            <a:r>
              <a:rPr lang="da-DK" altLang="da-DK" sz="1800" dirty="0" err="1" smtClean="0"/>
              <a:t>are</a:t>
            </a:r>
            <a:r>
              <a:rPr lang="da-DK" altLang="da-DK" sz="1800" dirty="0" smtClean="0"/>
              <a:t> </a:t>
            </a:r>
            <a:r>
              <a:rPr lang="da-DK" altLang="da-DK" sz="1800" dirty="0" err="1" smtClean="0">
                <a:solidFill>
                  <a:srgbClr val="FF0000"/>
                </a:solidFill>
              </a:rPr>
              <a:t>discharged</a:t>
            </a:r>
            <a:r>
              <a:rPr lang="da-DK" altLang="da-DK" sz="1800" dirty="0" smtClean="0"/>
              <a:t> from hospital </a:t>
            </a:r>
            <a:r>
              <a:rPr lang="da-DK" altLang="da-DK" sz="1800" dirty="0" err="1" smtClean="0"/>
              <a:t>after</a:t>
            </a:r>
            <a:r>
              <a:rPr lang="da-DK" altLang="da-DK" sz="1800" dirty="0" smtClean="0"/>
              <a:t> </a:t>
            </a:r>
            <a:r>
              <a:rPr lang="da-DK" altLang="da-DK" sz="1800" dirty="0" err="1" smtClean="0"/>
              <a:t>fracture</a:t>
            </a:r>
            <a:r>
              <a:rPr lang="da-DK" altLang="da-DK" sz="1800" dirty="0" smtClean="0"/>
              <a:t> of the </a:t>
            </a:r>
            <a:r>
              <a:rPr lang="da-DK" altLang="da-DK" sz="1800" dirty="0" err="1" smtClean="0"/>
              <a:t>cranium</a:t>
            </a:r>
            <a:r>
              <a:rPr lang="da-DK" altLang="da-DK" sz="1800" dirty="0" smtClean="0"/>
              <a:t> or a </a:t>
            </a:r>
            <a:r>
              <a:rPr lang="da-DK" altLang="da-DK" sz="1800" dirty="0" err="1" smtClean="0"/>
              <a:t>disease</a:t>
            </a:r>
            <a:r>
              <a:rPr lang="da-DK" altLang="da-DK" sz="1800" dirty="0" smtClean="0"/>
              <a:t> </a:t>
            </a:r>
            <a:r>
              <a:rPr lang="da-DK" altLang="da-DK" sz="1800" dirty="0" err="1" smtClean="0"/>
              <a:t>which</a:t>
            </a:r>
            <a:r>
              <a:rPr lang="da-DK" altLang="da-DK" sz="1800" dirty="0" smtClean="0"/>
              <a:t/>
            </a:r>
            <a:br>
              <a:rPr lang="da-DK" altLang="da-DK" sz="1800" dirty="0" smtClean="0"/>
            </a:br>
            <a:r>
              <a:rPr lang="da-DK" altLang="da-DK" sz="1800" dirty="0" smtClean="0"/>
              <a:t>     </a:t>
            </a:r>
            <a:r>
              <a:rPr lang="da-DK" altLang="da-DK" sz="1800" dirty="0" err="1" smtClean="0"/>
              <a:t>can</a:t>
            </a:r>
            <a:r>
              <a:rPr lang="da-DK" altLang="da-DK" sz="1800" dirty="0" smtClean="0"/>
              <a:t> </a:t>
            </a:r>
            <a:r>
              <a:rPr lang="da-DK" altLang="da-DK" sz="1800" dirty="0" err="1" smtClean="0"/>
              <a:t>cause</a:t>
            </a:r>
            <a:r>
              <a:rPr lang="da-DK" altLang="da-DK" sz="1800" dirty="0" smtClean="0"/>
              <a:t> </a:t>
            </a:r>
            <a:r>
              <a:rPr lang="da-DK" altLang="da-DK" sz="1800" dirty="0" err="1" smtClean="0"/>
              <a:t>severe</a:t>
            </a:r>
            <a:r>
              <a:rPr lang="da-DK" altLang="da-DK" sz="1800" dirty="0" smtClean="0"/>
              <a:t> </a:t>
            </a:r>
            <a:r>
              <a:rPr lang="da-DK" altLang="da-DK" sz="1800" dirty="0" err="1" smtClean="0"/>
              <a:t>brain</a:t>
            </a:r>
            <a:r>
              <a:rPr lang="da-DK" altLang="da-DK" sz="1800" dirty="0" smtClean="0"/>
              <a:t> </a:t>
            </a:r>
            <a:r>
              <a:rPr lang="da-DK" altLang="da-DK" sz="1800" dirty="0" err="1" smtClean="0"/>
              <a:t>damage</a:t>
            </a:r>
            <a:r>
              <a:rPr lang="da-DK" altLang="da-DK" sz="1800" dirty="0" smtClean="0"/>
              <a:t>.    </a:t>
            </a:r>
          </a:p>
          <a:p>
            <a:pPr marL="0" indent="0">
              <a:buNone/>
            </a:pPr>
            <a:r>
              <a:rPr lang="da-DK" altLang="da-DK" sz="1800" dirty="0" smtClean="0"/>
              <a:t>or</a:t>
            </a:r>
            <a:br>
              <a:rPr lang="da-DK" altLang="da-DK" sz="1800" dirty="0" smtClean="0"/>
            </a:br>
            <a:r>
              <a:rPr lang="da-DK" altLang="da-DK" sz="1800" dirty="0" smtClean="0"/>
              <a:t>    - </a:t>
            </a:r>
            <a:r>
              <a:rPr lang="da-DK" altLang="da-DK" sz="1800" dirty="0" err="1" smtClean="0"/>
              <a:t>are</a:t>
            </a:r>
            <a:r>
              <a:rPr lang="da-DK" altLang="da-DK" sz="1800" dirty="0" smtClean="0"/>
              <a:t> </a:t>
            </a:r>
            <a:r>
              <a:rPr lang="da-DK" altLang="da-DK" sz="1800" dirty="0" err="1" smtClean="0">
                <a:solidFill>
                  <a:srgbClr val="FF0000"/>
                </a:solidFill>
              </a:rPr>
              <a:t>previously</a:t>
            </a:r>
            <a:r>
              <a:rPr lang="da-DK" altLang="da-DK" sz="1800" dirty="0" smtClean="0">
                <a:solidFill>
                  <a:srgbClr val="FF0000"/>
                </a:solidFill>
              </a:rPr>
              <a:t> </a:t>
            </a:r>
            <a:r>
              <a:rPr lang="da-DK" altLang="da-DK" sz="1800" dirty="0" err="1" smtClean="0">
                <a:solidFill>
                  <a:srgbClr val="FF0000"/>
                </a:solidFill>
              </a:rPr>
              <a:t>diagnosed</a:t>
            </a:r>
            <a:r>
              <a:rPr lang="da-DK" altLang="da-DK" sz="1800" dirty="0" smtClean="0">
                <a:solidFill>
                  <a:srgbClr val="FF0000"/>
                </a:solidFill>
              </a:rPr>
              <a:t> with an </a:t>
            </a:r>
            <a:r>
              <a:rPr lang="da-DK" altLang="da-DK" sz="1800" dirty="0" err="1" smtClean="0">
                <a:solidFill>
                  <a:srgbClr val="FF0000"/>
                </a:solidFill>
              </a:rPr>
              <a:t>acquired</a:t>
            </a:r>
            <a:r>
              <a:rPr lang="da-DK" altLang="da-DK" sz="1800" dirty="0" smtClean="0">
                <a:solidFill>
                  <a:srgbClr val="FF0000"/>
                </a:solidFill>
              </a:rPr>
              <a:t> </a:t>
            </a:r>
            <a:r>
              <a:rPr lang="da-DK" altLang="da-DK" sz="1800" dirty="0" err="1" smtClean="0">
                <a:solidFill>
                  <a:srgbClr val="FF0000"/>
                </a:solidFill>
              </a:rPr>
              <a:t>brain</a:t>
            </a:r>
            <a:r>
              <a:rPr lang="da-DK" altLang="da-DK" sz="1800" dirty="0" smtClean="0">
                <a:solidFill>
                  <a:srgbClr val="FF0000"/>
                </a:solidFill>
              </a:rPr>
              <a:t> </a:t>
            </a:r>
            <a:r>
              <a:rPr lang="da-DK" altLang="da-DK" sz="1800" dirty="0" err="1" smtClean="0">
                <a:solidFill>
                  <a:srgbClr val="FF0000"/>
                </a:solidFill>
              </a:rPr>
              <a:t>injury</a:t>
            </a:r>
            <a:r>
              <a:rPr lang="da-DK" altLang="da-DK" sz="1800" dirty="0" smtClean="0"/>
              <a:t> and </a:t>
            </a:r>
            <a:r>
              <a:rPr lang="da-DK" altLang="da-DK" sz="1800" dirty="0" err="1" smtClean="0"/>
              <a:t>thus</a:t>
            </a:r>
            <a:r>
              <a:rPr lang="da-DK" altLang="da-DK" sz="1800" dirty="0" smtClean="0"/>
              <a:t> </a:t>
            </a:r>
            <a:r>
              <a:rPr lang="da-DK" altLang="da-DK" sz="1800" dirty="0" err="1" smtClean="0"/>
              <a:t>require</a:t>
            </a:r>
            <a:r>
              <a:rPr lang="da-DK" altLang="da-DK" sz="1800" dirty="0" smtClean="0"/>
              <a:t> a </a:t>
            </a:r>
            <a:br>
              <a:rPr lang="da-DK" altLang="da-DK" sz="1800" dirty="0" smtClean="0"/>
            </a:br>
            <a:r>
              <a:rPr lang="da-DK" altLang="da-DK" sz="1800" dirty="0" smtClean="0"/>
              <a:t>      new plan for rehabilitation. </a:t>
            </a:r>
            <a:br>
              <a:rPr lang="da-DK" altLang="da-DK" sz="1800" dirty="0" smtClean="0"/>
            </a:br>
            <a:endParaRPr lang="da-DK" altLang="da-DK" sz="1800" dirty="0" smtClean="0"/>
          </a:p>
          <a:p>
            <a:pPr marL="0" indent="0">
              <a:buNone/>
            </a:pPr>
            <a:r>
              <a:rPr lang="da-DK" altLang="da-DK" sz="1800" u="sng" dirty="0" err="1" smtClean="0"/>
              <a:t>Criteria</a:t>
            </a:r>
            <a:r>
              <a:rPr lang="da-DK" altLang="da-DK" sz="1800" u="sng" dirty="0" smtClean="0"/>
              <a:t> of </a:t>
            </a:r>
            <a:r>
              <a:rPr lang="da-DK" altLang="da-DK" sz="1800" u="sng" dirty="0" err="1" smtClean="0"/>
              <a:t>inclusion</a:t>
            </a:r>
            <a:r>
              <a:rPr lang="da-DK" altLang="da-DK" sz="1800" u="sng" dirty="0" smtClean="0"/>
              <a:t>:</a:t>
            </a:r>
            <a:endParaRPr lang="da-DK" altLang="da-DK" sz="1800" dirty="0" smtClean="0"/>
          </a:p>
          <a:p>
            <a:pPr>
              <a:buFontTx/>
              <a:buChar char="-"/>
            </a:pPr>
            <a:r>
              <a:rPr lang="da-DK" altLang="da-DK" sz="1800" dirty="0" err="1" smtClean="0"/>
              <a:t>Apoplexy</a:t>
            </a:r>
            <a:endParaRPr lang="da-DK" altLang="da-DK" sz="1800" dirty="0" smtClean="0"/>
          </a:p>
          <a:p>
            <a:pPr>
              <a:buFontTx/>
              <a:buChar char="-"/>
            </a:pPr>
            <a:r>
              <a:rPr lang="da-DK" altLang="da-DK" sz="1800" dirty="0" err="1" smtClean="0"/>
              <a:t>Traumatic</a:t>
            </a:r>
            <a:r>
              <a:rPr lang="da-DK" altLang="da-DK" sz="1800" dirty="0" smtClean="0"/>
              <a:t> </a:t>
            </a:r>
            <a:r>
              <a:rPr lang="da-DK" altLang="da-DK" sz="1800" dirty="0" err="1" smtClean="0"/>
              <a:t>brain</a:t>
            </a:r>
            <a:r>
              <a:rPr lang="da-DK" altLang="da-DK" sz="1800" dirty="0" smtClean="0"/>
              <a:t> </a:t>
            </a:r>
            <a:r>
              <a:rPr lang="da-DK" altLang="da-DK" sz="1800" dirty="0" err="1" smtClean="0"/>
              <a:t>injury</a:t>
            </a:r>
            <a:r>
              <a:rPr lang="da-DK" altLang="da-DK" sz="1800" dirty="0" smtClean="0"/>
              <a:t> (</a:t>
            </a:r>
            <a:r>
              <a:rPr lang="da-DK" altLang="da-DK" sz="1800" dirty="0" err="1" smtClean="0"/>
              <a:t>concussion</a:t>
            </a:r>
            <a:r>
              <a:rPr lang="da-DK" altLang="da-DK" sz="1800" dirty="0" smtClean="0"/>
              <a:t> is </a:t>
            </a:r>
            <a:r>
              <a:rPr lang="da-DK" altLang="da-DK" sz="1800" dirty="0" err="1" smtClean="0"/>
              <a:t>excluded</a:t>
            </a:r>
            <a:r>
              <a:rPr lang="da-DK" altLang="da-DK" sz="1800" dirty="0" smtClean="0"/>
              <a:t>)</a:t>
            </a:r>
          </a:p>
          <a:p>
            <a:pPr>
              <a:buFontTx/>
              <a:buChar char="-"/>
            </a:pPr>
            <a:r>
              <a:rPr lang="da-DK" altLang="da-DK" sz="1800" dirty="0" err="1" smtClean="0"/>
              <a:t>Infections</a:t>
            </a:r>
            <a:r>
              <a:rPr lang="da-DK" altLang="da-DK" sz="1800" dirty="0" smtClean="0"/>
              <a:t> (</a:t>
            </a:r>
            <a:r>
              <a:rPr lang="da-DK" altLang="da-DK" sz="1800" dirty="0" err="1" smtClean="0"/>
              <a:t>e.g</a:t>
            </a:r>
            <a:r>
              <a:rPr lang="da-DK" altLang="da-DK" sz="1800" dirty="0" smtClean="0"/>
              <a:t>. meningitis and </a:t>
            </a:r>
            <a:r>
              <a:rPr lang="da-DK" altLang="da-DK" sz="1800" dirty="0" err="1" smtClean="0"/>
              <a:t>encephalitis</a:t>
            </a:r>
            <a:r>
              <a:rPr lang="da-DK" altLang="da-DK" sz="1800" dirty="0" smtClean="0"/>
              <a:t>)</a:t>
            </a:r>
          </a:p>
          <a:p>
            <a:pPr>
              <a:buFontTx/>
              <a:buChar char="-"/>
            </a:pPr>
            <a:r>
              <a:rPr lang="da-DK" altLang="da-DK" sz="1800" dirty="0" smtClean="0"/>
              <a:t>Tumors</a:t>
            </a:r>
          </a:p>
          <a:p>
            <a:pPr>
              <a:buFontTx/>
              <a:buChar char="-"/>
            </a:pPr>
            <a:r>
              <a:rPr lang="da-DK" altLang="da-DK" sz="1800" dirty="0" err="1" smtClean="0"/>
              <a:t>Encephalopathy</a:t>
            </a:r>
            <a:r>
              <a:rPr lang="da-DK" altLang="da-DK" sz="1800" dirty="0" smtClean="0"/>
              <a:t> (</a:t>
            </a:r>
            <a:r>
              <a:rPr lang="da-DK" altLang="da-DK" sz="1800" dirty="0" err="1" smtClean="0"/>
              <a:t>e.g</a:t>
            </a:r>
            <a:r>
              <a:rPr lang="da-DK" altLang="da-DK" sz="1800" dirty="0" smtClean="0"/>
              <a:t>. </a:t>
            </a:r>
            <a:r>
              <a:rPr lang="da-DK" altLang="da-DK" sz="1800" dirty="0" err="1" smtClean="0"/>
              <a:t>survivors</a:t>
            </a:r>
            <a:r>
              <a:rPr lang="da-DK" altLang="da-DK" sz="1800" dirty="0" smtClean="0"/>
              <a:t> from </a:t>
            </a:r>
            <a:r>
              <a:rPr lang="da-DK" altLang="da-DK" sz="1800" dirty="0" err="1" smtClean="0"/>
              <a:t>heart</a:t>
            </a:r>
            <a:r>
              <a:rPr lang="da-DK" altLang="da-DK" sz="1800" dirty="0" smtClean="0"/>
              <a:t> </a:t>
            </a:r>
            <a:r>
              <a:rPr lang="da-DK" altLang="da-DK" sz="1800" dirty="0" err="1" smtClean="0"/>
              <a:t>failure</a:t>
            </a:r>
            <a:r>
              <a:rPr lang="da-DK" altLang="da-DK" sz="1800" dirty="0"/>
              <a:t>)</a:t>
            </a:r>
            <a:endParaRPr lang="da-DK" altLang="da-DK" sz="1800" dirty="0" smtClean="0"/>
          </a:p>
          <a:p>
            <a:pPr>
              <a:buFontTx/>
              <a:buChar char="-"/>
            </a:pPr>
            <a:r>
              <a:rPr lang="da-DK" altLang="da-DK" sz="1800" dirty="0" err="1" smtClean="0"/>
              <a:t>Subarachnoid</a:t>
            </a:r>
            <a:r>
              <a:rPr lang="da-DK" altLang="da-DK" sz="1800" dirty="0" smtClean="0"/>
              <a:t> </a:t>
            </a:r>
            <a:r>
              <a:rPr lang="da-DK" altLang="da-DK" sz="1800" dirty="0" err="1" smtClean="0"/>
              <a:t>hemorrhage</a:t>
            </a:r>
            <a:endParaRPr lang="da-DK" altLang="da-DK" sz="1800" dirty="0" smtClean="0"/>
          </a:p>
          <a:p>
            <a:pPr>
              <a:buFontTx/>
              <a:buChar char="-"/>
            </a:pPr>
            <a:endParaRPr lang="da-DK" altLang="da-DK" sz="1800" dirty="0"/>
          </a:p>
          <a:p>
            <a:pPr marL="0" indent="0">
              <a:buNone/>
            </a:pPr>
            <a:r>
              <a:rPr lang="da-DK" altLang="da-DK" sz="1800" u="sng" dirty="0" err="1" smtClean="0"/>
              <a:t>Criteria</a:t>
            </a:r>
            <a:r>
              <a:rPr lang="da-DK" altLang="da-DK" sz="1800" u="sng" dirty="0" smtClean="0"/>
              <a:t> of </a:t>
            </a:r>
            <a:r>
              <a:rPr lang="da-DK" altLang="da-DK" sz="1800" u="sng" dirty="0" err="1" smtClean="0"/>
              <a:t>exclusion</a:t>
            </a:r>
            <a:r>
              <a:rPr lang="da-DK" altLang="da-DK" sz="1800" dirty="0" smtClean="0"/>
              <a:t>:</a:t>
            </a:r>
          </a:p>
          <a:p>
            <a:pPr marL="0" indent="0">
              <a:buNone/>
            </a:pPr>
            <a:r>
              <a:rPr lang="da-DK" altLang="da-DK" sz="1800" dirty="0" smtClean="0"/>
              <a:t>- </a:t>
            </a:r>
            <a:r>
              <a:rPr lang="da-DK" altLang="da-DK" sz="1800" dirty="0" err="1" smtClean="0"/>
              <a:t>Congenital</a:t>
            </a:r>
            <a:r>
              <a:rPr lang="da-DK" altLang="da-DK" sz="1800" dirty="0" smtClean="0"/>
              <a:t> </a:t>
            </a:r>
            <a:r>
              <a:rPr lang="da-DK" altLang="da-DK" sz="1800" dirty="0" err="1" smtClean="0"/>
              <a:t>disease</a:t>
            </a:r>
            <a:r>
              <a:rPr lang="da-DK" altLang="da-DK" sz="1800" dirty="0" smtClean="0"/>
              <a:t>, transient </a:t>
            </a:r>
            <a:r>
              <a:rPr lang="da-DK" altLang="da-DK" sz="1800" dirty="0" err="1" smtClean="0"/>
              <a:t>ischaemia</a:t>
            </a:r>
            <a:r>
              <a:rPr lang="da-DK" altLang="da-DK" sz="1800" dirty="0" smtClean="0"/>
              <a:t> </a:t>
            </a:r>
            <a:r>
              <a:rPr lang="da-DK" altLang="da-DK" sz="1800" dirty="0" err="1" smtClean="0"/>
              <a:t>attack</a:t>
            </a:r>
            <a:r>
              <a:rPr lang="da-DK" altLang="da-DK" sz="1800" dirty="0" smtClean="0"/>
              <a:t>, </a:t>
            </a:r>
            <a:r>
              <a:rPr lang="da-DK" altLang="da-DK" sz="1800" dirty="0" err="1" smtClean="0"/>
              <a:t>concussion</a:t>
            </a:r>
            <a:endParaRPr lang="da-DK" altLang="da-DK" sz="1800" dirty="0" smtClean="0"/>
          </a:p>
          <a:p>
            <a:pPr marL="0" indent="0">
              <a:buNone/>
            </a:pPr>
            <a:endParaRPr lang="da-DK" altLang="da-DK" sz="1800" dirty="0"/>
          </a:p>
          <a:p>
            <a:pPr>
              <a:buFontTx/>
              <a:buChar char="-"/>
            </a:pPr>
            <a:endParaRPr lang="da-DK" altLang="da-DK" sz="1800" dirty="0" smtClean="0"/>
          </a:p>
          <a:p>
            <a:pPr>
              <a:buFontTx/>
              <a:buChar char="-"/>
            </a:pPr>
            <a:endParaRPr lang="da-DK" altLang="da-DK" sz="1800" dirty="0" smtClean="0"/>
          </a:p>
          <a:p>
            <a:pPr marL="0" indent="0">
              <a:buNone/>
            </a:pPr>
            <a:r>
              <a:rPr lang="da-DK" altLang="da-DK" sz="2000" dirty="0" smtClean="0"/>
              <a:t/>
            </a:r>
            <a:br>
              <a:rPr lang="da-DK" altLang="da-DK" sz="2000" dirty="0" smtClean="0"/>
            </a:br>
            <a:r>
              <a:rPr lang="da-DK" altLang="da-DK" sz="2000" dirty="0" smtClean="0"/>
              <a:t/>
            </a:r>
            <a:br>
              <a:rPr lang="da-DK" altLang="da-DK" sz="2000" dirty="0" smtClean="0"/>
            </a:br>
            <a:endParaRPr lang="da-DK" altLang="da-DK" sz="2000" dirty="0" smtClean="0"/>
          </a:p>
          <a:p>
            <a:pPr marL="0" indent="0">
              <a:buNone/>
            </a:pPr>
            <a:r>
              <a:rPr lang="da-DK" altLang="da-DK" sz="2000" dirty="0" smtClean="0"/>
              <a:t> </a:t>
            </a:r>
            <a:endParaRPr lang="da-DK" altLang="da-DK" sz="2000" dirty="0"/>
          </a:p>
          <a:p>
            <a:pPr marL="0" indent="0">
              <a:buNone/>
            </a:pPr>
            <a:endParaRPr lang="da-DK" altLang="da-DK" sz="2000" dirty="0" smtClean="0"/>
          </a:p>
          <a:p>
            <a:pPr marL="0" indent="0">
              <a:buNone/>
            </a:pPr>
            <a:r>
              <a:rPr lang="da-DK" altLang="da-DK" sz="2000" dirty="0" smtClean="0"/>
              <a:t> </a:t>
            </a:r>
            <a:endParaRPr lang="da-DK" altLang="da-DK" sz="2000" dirty="0"/>
          </a:p>
          <a:p>
            <a:endParaRPr lang="da-DK" altLang="da-DK" dirty="0"/>
          </a:p>
          <a:p>
            <a:endParaRPr lang="da-DK" altLang="da-DK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276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188" y="-217582"/>
            <a:ext cx="8178799" cy="1057371"/>
          </a:xfrm>
        </p:spPr>
        <p:txBody>
          <a:bodyPr/>
          <a:lstStyle/>
          <a:p>
            <a:r>
              <a:rPr lang="en-GB" dirty="0" smtClean="0"/>
              <a:t>Notification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84189" y="1230597"/>
            <a:ext cx="8178799" cy="4507028"/>
          </a:xfrm>
        </p:spPr>
        <p:txBody>
          <a:bodyPr/>
          <a:lstStyle/>
          <a:p>
            <a:pPr marL="0" indent="0">
              <a:buNone/>
            </a:pPr>
            <a:r>
              <a:rPr lang="da-DK" altLang="da-DK" dirty="0" smtClean="0"/>
              <a:t>From hospital in North Denmark Region:</a:t>
            </a:r>
          </a:p>
          <a:p>
            <a:r>
              <a:rPr lang="da-DK" altLang="da-DK" sz="2000" dirty="0" err="1" smtClean="0"/>
              <a:t>Internal</a:t>
            </a:r>
            <a:r>
              <a:rPr lang="da-DK" altLang="da-DK" sz="2000" dirty="0" smtClean="0"/>
              <a:t> </a:t>
            </a:r>
            <a:r>
              <a:rPr lang="da-DK" altLang="da-DK" sz="2000" dirty="0" err="1" smtClean="0"/>
              <a:t>notification</a:t>
            </a:r>
            <a:r>
              <a:rPr lang="da-DK" altLang="da-DK" sz="2000" dirty="0" smtClean="0"/>
              <a:t> is sent to </a:t>
            </a:r>
            <a:r>
              <a:rPr lang="da-DK" altLang="da-DK" sz="2000" dirty="0" err="1" smtClean="0"/>
              <a:t>neurological</a:t>
            </a:r>
            <a:r>
              <a:rPr lang="da-DK" altLang="da-DK" sz="2000" dirty="0" smtClean="0"/>
              <a:t> </a:t>
            </a:r>
            <a:r>
              <a:rPr lang="da-DK" altLang="da-DK" sz="2000" dirty="0" err="1" smtClean="0"/>
              <a:t>outpatient</a:t>
            </a:r>
            <a:r>
              <a:rPr lang="da-DK" altLang="da-DK" sz="2000" dirty="0" smtClean="0"/>
              <a:t> </a:t>
            </a:r>
            <a:r>
              <a:rPr lang="da-DK" altLang="da-DK" sz="2000" dirty="0" err="1" smtClean="0"/>
              <a:t>clinic</a:t>
            </a:r>
            <a:r>
              <a:rPr lang="da-DK" altLang="da-DK" sz="2000" dirty="0"/>
              <a:t> </a:t>
            </a:r>
            <a:r>
              <a:rPr lang="da-DK" altLang="da-DK" sz="2000" dirty="0" smtClean="0"/>
              <a:t>(</a:t>
            </a:r>
            <a:r>
              <a:rPr lang="da-DK" altLang="da-DK" sz="2000" dirty="0" err="1" smtClean="0"/>
              <a:t>code</a:t>
            </a:r>
            <a:r>
              <a:rPr lang="da-DK" altLang="da-DK" sz="2000" dirty="0" smtClean="0"/>
              <a:t> 800119) </a:t>
            </a:r>
          </a:p>
          <a:p>
            <a:r>
              <a:rPr lang="da-DK" altLang="da-DK" sz="2000" dirty="0" err="1" smtClean="0"/>
              <a:t>Wanted</a:t>
            </a:r>
            <a:r>
              <a:rPr lang="da-DK" altLang="da-DK" sz="2000" dirty="0" smtClean="0"/>
              <a:t> </a:t>
            </a:r>
            <a:r>
              <a:rPr lang="da-DK" altLang="da-DK" sz="2000" dirty="0" err="1" smtClean="0"/>
              <a:t>examination</a:t>
            </a:r>
            <a:r>
              <a:rPr lang="da-DK" altLang="da-DK" sz="2000" dirty="0" smtClean="0"/>
              <a:t>: Young </a:t>
            </a:r>
            <a:r>
              <a:rPr lang="da-DK" altLang="da-DK" sz="2000" dirty="0" err="1" smtClean="0"/>
              <a:t>People’s</a:t>
            </a:r>
            <a:r>
              <a:rPr lang="da-DK" altLang="da-DK" sz="2000" dirty="0" smtClean="0"/>
              <a:t> Project.</a:t>
            </a:r>
            <a:br>
              <a:rPr lang="da-DK" altLang="da-DK" sz="2000" dirty="0" smtClean="0"/>
            </a:br>
            <a:r>
              <a:rPr lang="da-DK" altLang="da-DK" sz="2000" dirty="0" smtClean="0"/>
              <a:t>Type of </a:t>
            </a:r>
            <a:r>
              <a:rPr lang="da-DK" altLang="da-DK" sz="2000" dirty="0" err="1" smtClean="0"/>
              <a:t>notification</a:t>
            </a:r>
            <a:r>
              <a:rPr lang="da-DK" altLang="da-DK" sz="2000" dirty="0" smtClean="0"/>
              <a:t>: </a:t>
            </a:r>
            <a:r>
              <a:rPr lang="da-DK" altLang="da-DK" sz="2000" dirty="0" err="1" smtClean="0"/>
              <a:t>Examination</a:t>
            </a:r>
            <a:r>
              <a:rPr lang="da-DK" altLang="da-DK" sz="2000" dirty="0" smtClean="0"/>
              <a:t>.</a:t>
            </a:r>
          </a:p>
          <a:p>
            <a:pPr marL="0" indent="0">
              <a:buNone/>
            </a:pPr>
            <a:endParaRPr lang="da-DK" altLang="da-DK" dirty="0" smtClean="0"/>
          </a:p>
          <a:p>
            <a:pPr marL="0" indent="0">
              <a:buNone/>
            </a:pPr>
            <a:r>
              <a:rPr lang="da-DK" altLang="da-DK" dirty="0" smtClean="0"/>
              <a:t>From general </a:t>
            </a:r>
            <a:r>
              <a:rPr lang="da-DK" altLang="da-DK" dirty="0" err="1" smtClean="0"/>
              <a:t>medical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practioners</a:t>
            </a:r>
            <a:r>
              <a:rPr lang="da-DK" altLang="da-DK" dirty="0" smtClean="0"/>
              <a:t> or </a:t>
            </a:r>
            <a:r>
              <a:rPr lang="da-DK" altLang="da-DK" dirty="0" err="1" smtClean="0"/>
              <a:t>medical</a:t>
            </a:r>
            <a:r>
              <a:rPr lang="da-DK" altLang="da-DK" dirty="0" smtClean="0"/>
              <a:t> specialists:</a:t>
            </a:r>
          </a:p>
          <a:p>
            <a:r>
              <a:rPr lang="da-DK" altLang="da-DK" sz="2000" dirty="0" smtClean="0"/>
              <a:t>Notification is made to </a:t>
            </a:r>
            <a:r>
              <a:rPr lang="da-DK" altLang="da-DK" sz="2000" dirty="0" err="1" smtClean="0"/>
              <a:t>Neurological</a:t>
            </a:r>
            <a:r>
              <a:rPr lang="da-DK" altLang="da-DK" sz="2000" dirty="0" smtClean="0"/>
              <a:t> Department (</a:t>
            </a:r>
            <a:r>
              <a:rPr lang="da-DK" altLang="da-DK" sz="2000" dirty="0" err="1" smtClean="0"/>
              <a:t>code</a:t>
            </a:r>
            <a:r>
              <a:rPr lang="da-DK" altLang="da-DK" sz="2000" dirty="0" smtClean="0"/>
              <a:t> 8001199)</a:t>
            </a:r>
            <a:br>
              <a:rPr lang="da-DK" altLang="da-DK" sz="2000" dirty="0" smtClean="0"/>
            </a:br>
            <a:r>
              <a:rPr lang="da-DK" altLang="da-DK" sz="2000" dirty="0" err="1" smtClean="0"/>
              <a:t>Wanted</a:t>
            </a:r>
            <a:r>
              <a:rPr lang="da-DK" altLang="da-DK" sz="2000" dirty="0" smtClean="0"/>
              <a:t> </a:t>
            </a:r>
            <a:r>
              <a:rPr lang="da-DK" altLang="da-DK" sz="2000" dirty="0" err="1" smtClean="0"/>
              <a:t>treatment</a:t>
            </a:r>
            <a:r>
              <a:rPr lang="da-DK" altLang="da-DK" sz="2000" dirty="0" smtClean="0"/>
              <a:t>: Young </a:t>
            </a:r>
            <a:r>
              <a:rPr lang="da-DK" altLang="da-DK" sz="2000" dirty="0" err="1" smtClean="0"/>
              <a:t>People’s</a:t>
            </a:r>
            <a:r>
              <a:rPr lang="da-DK" altLang="da-DK" sz="2000" dirty="0" smtClean="0"/>
              <a:t> Project.</a:t>
            </a:r>
          </a:p>
          <a:p>
            <a:r>
              <a:rPr lang="da-DK" altLang="da-DK" sz="2000" dirty="0" err="1" smtClean="0"/>
              <a:t>Further</a:t>
            </a:r>
            <a:r>
              <a:rPr lang="da-DK" altLang="da-DK" sz="2000" dirty="0" smtClean="0"/>
              <a:t> information: </a:t>
            </a:r>
            <a:r>
              <a:rPr lang="da-DK" altLang="da-DK" sz="2000" dirty="0" err="1" smtClean="0"/>
              <a:t>Specification</a:t>
            </a:r>
            <a:r>
              <a:rPr lang="da-DK" altLang="da-DK" sz="2000" dirty="0" smtClean="0"/>
              <a:t> of </a:t>
            </a:r>
            <a:r>
              <a:rPr lang="da-DK" altLang="da-DK" sz="2000" dirty="0" err="1" smtClean="0"/>
              <a:t>diagnosis</a:t>
            </a:r>
            <a:r>
              <a:rPr lang="da-DK" altLang="da-DK" sz="2000" dirty="0" smtClean="0"/>
              <a:t>, time for the </a:t>
            </a:r>
            <a:r>
              <a:rPr lang="da-DK" altLang="da-DK" sz="2000" dirty="0" err="1" smtClean="0"/>
              <a:t>injury</a:t>
            </a:r>
            <a:r>
              <a:rPr lang="da-DK" altLang="da-DK" sz="2000" dirty="0" smtClean="0"/>
              <a:t>, </a:t>
            </a:r>
            <a:r>
              <a:rPr lang="da-DK" altLang="da-DK" sz="2000" dirty="0" err="1" smtClean="0"/>
              <a:t>department</a:t>
            </a:r>
            <a:r>
              <a:rPr lang="da-DK" altLang="da-DK" sz="2000" dirty="0" smtClean="0"/>
              <a:t> of </a:t>
            </a:r>
            <a:r>
              <a:rPr lang="da-DK" altLang="da-DK" sz="2000" dirty="0" err="1" smtClean="0"/>
              <a:t>hospitalisation</a:t>
            </a:r>
            <a:r>
              <a:rPr lang="da-DK" altLang="da-DK" sz="2000" dirty="0" smtClean="0"/>
              <a:t>, </a:t>
            </a:r>
            <a:r>
              <a:rPr lang="da-DK" altLang="da-DK" sz="2000" dirty="0" err="1" smtClean="0"/>
              <a:t>specification</a:t>
            </a:r>
            <a:r>
              <a:rPr lang="da-DK" altLang="da-DK" sz="2000" dirty="0" smtClean="0"/>
              <a:t> of </a:t>
            </a:r>
            <a:r>
              <a:rPr lang="da-DK" altLang="da-DK" sz="2000" dirty="0" err="1" smtClean="0"/>
              <a:t>functional</a:t>
            </a:r>
            <a:r>
              <a:rPr lang="da-DK" altLang="da-DK" sz="2000" dirty="0" smtClean="0"/>
              <a:t> </a:t>
            </a:r>
            <a:r>
              <a:rPr lang="da-DK" altLang="da-DK" sz="2000" dirty="0" err="1" smtClean="0"/>
              <a:t>ability</a:t>
            </a:r>
            <a:r>
              <a:rPr lang="da-DK" altLang="da-DK" sz="2000" dirty="0" smtClean="0"/>
              <a:t> and </a:t>
            </a:r>
            <a:r>
              <a:rPr lang="da-DK" altLang="da-DK" sz="2000" dirty="0" err="1" smtClean="0"/>
              <a:t>possible</a:t>
            </a:r>
            <a:r>
              <a:rPr lang="da-DK" altLang="da-DK" sz="2000" dirty="0" smtClean="0"/>
              <a:t> plan for rehabilitation.</a:t>
            </a:r>
          </a:p>
          <a:p>
            <a:pPr marL="0" indent="0">
              <a:buNone/>
            </a:pPr>
            <a:endParaRPr lang="da-DK" altLang="da-DK" sz="2000" dirty="0" smtClean="0"/>
          </a:p>
          <a:p>
            <a:pPr marL="0" indent="0">
              <a:buNone/>
            </a:pPr>
            <a:endParaRPr lang="da-DK" altLang="da-DK" dirty="0"/>
          </a:p>
          <a:p>
            <a:endParaRPr lang="da-DK" altLang="da-DK" dirty="0"/>
          </a:p>
          <a:p>
            <a:endParaRPr lang="da-DK" altLang="da-DK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474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188" y="-9766"/>
            <a:ext cx="8178799" cy="1057371"/>
          </a:xfrm>
        </p:spPr>
        <p:txBody>
          <a:bodyPr/>
          <a:lstStyle/>
          <a:p>
            <a:r>
              <a:rPr lang="en-GB" dirty="0" smtClean="0"/>
              <a:t>   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Outpatient clinic: “Strengthen effort for young people with an acquired brain injury”	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84189" y="1230597"/>
            <a:ext cx="8178799" cy="4507028"/>
          </a:xfrm>
        </p:spPr>
        <p:txBody>
          <a:bodyPr/>
          <a:lstStyle/>
          <a:p>
            <a:pPr marL="0" indent="0">
              <a:buNone/>
            </a:pPr>
            <a:r>
              <a:rPr lang="da-DK" altLang="da-DK" dirty="0" err="1" smtClean="0"/>
              <a:t>Two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main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functions</a:t>
            </a:r>
            <a:r>
              <a:rPr lang="da-DK" altLang="da-DK" dirty="0" smtClean="0"/>
              <a:t>:</a:t>
            </a:r>
            <a:br>
              <a:rPr lang="da-DK" altLang="da-DK" dirty="0" smtClean="0"/>
            </a:br>
            <a:endParaRPr lang="da-DK" altLang="da-DK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da-DK" altLang="da-DK" dirty="0" smtClean="0"/>
              <a:t>The </a:t>
            </a:r>
            <a:r>
              <a:rPr lang="da-DK" altLang="da-DK" dirty="0" err="1" smtClean="0"/>
              <a:t>aim</a:t>
            </a:r>
            <a:r>
              <a:rPr lang="da-DK" altLang="da-DK" dirty="0" smtClean="0"/>
              <a:t> of the </a:t>
            </a:r>
            <a:r>
              <a:rPr lang="da-DK" altLang="da-DK" dirty="0" err="1" smtClean="0"/>
              <a:t>project</a:t>
            </a:r>
            <a:r>
              <a:rPr lang="da-DK" altLang="da-DK" dirty="0" smtClean="0"/>
              <a:t> is to register </a:t>
            </a:r>
            <a:r>
              <a:rPr lang="da-DK" altLang="da-DK" dirty="0" err="1" smtClean="0"/>
              <a:t>young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people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being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discharged</a:t>
            </a:r>
            <a:r>
              <a:rPr lang="da-DK" altLang="da-DK" dirty="0" smtClean="0"/>
              <a:t> from cerebral </a:t>
            </a:r>
            <a:r>
              <a:rPr lang="da-DK" altLang="da-DK" dirty="0" err="1" smtClean="0"/>
              <a:t>impact</a:t>
            </a:r>
            <a:r>
              <a:rPr lang="da-DK" altLang="da-DK" dirty="0" smtClean="0"/>
              <a:t> and to offer ambulant </a:t>
            </a:r>
            <a:r>
              <a:rPr lang="da-DK" altLang="da-DK" dirty="0" err="1" smtClean="0"/>
              <a:t>treatment</a:t>
            </a:r>
            <a:r>
              <a:rPr lang="da-DK" altLang="da-DK" dirty="0" smtClean="0"/>
              <a:t> og </a:t>
            </a:r>
            <a:r>
              <a:rPr lang="da-DK" altLang="da-DK" dirty="0" err="1" smtClean="0"/>
              <a:t>follow-up</a:t>
            </a:r>
            <a:r>
              <a:rPr lang="da-DK" altLang="da-DK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da-DK" altLang="da-DK" dirty="0"/>
          </a:p>
          <a:p>
            <a:pPr marL="457200" indent="-457200">
              <a:buFont typeface="+mj-lt"/>
              <a:buAutoNum type="arabicPeriod"/>
            </a:pPr>
            <a:r>
              <a:rPr lang="da-DK" altLang="da-DK" dirty="0" smtClean="0"/>
              <a:t>Hospitals/</a:t>
            </a:r>
            <a:r>
              <a:rPr lang="da-DK" altLang="da-DK" dirty="0" err="1" smtClean="0"/>
              <a:t>medical</a:t>
            </a:r>
            <a:r>
              <a:rPr lang="da-DK" altLang="da-DK" dirty="0" smtClean="0"/>
              <a:t> specialists/general </a:t>
            </a:r>
            <a:r>
              <a:rPr lang="da-DK" altLang="da-DK" dirty="0" err="1" smtClean="0"/>
              <a:t>medical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practioners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notify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young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people</a:t>
            </a:r>
            <a:r>
              <a:rPr lang="da-DK" altLang="da-DK" dirty="0" smtClean="0"/>
              <a:t> with an </a:t>
            </a:r>
            <a:r>
              <a:rPr lang="da-DK" altLang="da-DK" dirty="0" err="1" smtClean="0"/>
              <a:t>acquired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brain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injury</a:t>
            </a:r>
            <a:r>
              <a:rPr lang="da-DK" altLang="da-DK" dirty="0" smtClean="0"/>
              <a:t> to ambulant </a:t>
            </a:r>
            <a:r>
              <a:rPr lang="da-DK" altLang="da-DK" dirty="0" err="1" smtClean="0"/>
              <a:t>interdisciplinary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diagnosis</a:t>
            </a:r>
            <a:r>
              <a:rPr lang="da-DK" altLang="da-DK" dirty="0" smtClean="0"/>
              <a:t>. </a:t>
            </a:r>
          </a:p>
          <a:p>
            <a:pPr marL="0" indent="0">
              <a:buNone/>
            </a:pPr>
            <a:endParaRPr lang="da-DK" altLang="da-DK" sz="2000" u="sng" dirty="0" smtClean="0"/>
          </a:p>
          <a:p>
            <a:pPr marL="0" indent="0">
              <a:buNone/>
            </a:pPr>
            <a:endParaRPr lang="da-DK" altLang="da-DK" dirty="0" smtClean="0"/>
          </a:p>
          <a:p>
            <a:endParaRPr lang="da-DK" altLang="da-DK" dirty="0"/>
          </a:p>
          <a:p>
            <a:endParaRPr lang="da-DK" altLang="da-DK" dirty="0"/>
          </a:p>
          <a:p>
            <a:endParaRPr lang="da-DK" altLang="da-DK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339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188" y="-217582"/>
            <a:ext cx="8178799" cy="1057371"/>
          </a:xfrm>
        </p:spPr>
        <p:txBody>
          <a:bodyPr/>
          <a:lstStyle/>
          <a:p>
            <a:r>
              <a:rPr lang="en-GB" dirty="0" smtClean="0"/>
              <a:t>Interdisciplinary team, ambulant diagnosis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84189" y="1230597"/>
            <a:ext cx="8178799" cy="4507028"/>
          </a:xfrm>
        </p:spPr>
        <p:txBody>
          <a:bodyPr/>
          <a:lstStyle/>
          <a:p>
            <a:pPr marL="0" indent="0">
              <a:buNone/>
            </a:pPr>
            <a:r>
              <a:rPr lang="da-DK" altLang="da-DK" u="sng" dirty="0" smtClean="0"/>
              <a:t>Group of </a:t>
            </a:r>
            <a:r>
              <a:rPr lang="da-DK" altLang="da-DK" u="sng" dirty="0" err="1" smtClean="0"/>
              <a:t>neurologic</a:t>
            </a:r>
            <a:r>
              <a:rPr lang="da-DK" altLang="da-DK" u="sng" dirty="0" smtClean="0"/>
              <a:t> specialists</a:t>
            </a:r>
            <a:r>
              <a:rPr lang="da-DK" altLang="da-DK" dirty="0" smtClean="0"/>
              <a:t>:</a:t>
            </a:r>
          </a:p>
          <a:p>
            <a:r>
              <a:rPr lang="da-DK" altLang="da-DK" dirty="0" smtClean="0"/>
              <a:t>Young doctors with </a:t>
            </a:r>
            <a:r>
              <a:rPr lang="da-DK" altLang="da-DK" dirty="0" err="1" smtClean="0"/>
              <a:t>neurologic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experience</a:t>
            </a:r>
            <a:endParaRPr lang="da-DK" altLang="da-DK" dirty="0" smtClean="0"/>
          </a:p>
          <a:p>
            <a:r>
              <a:rPr lang="da-DK" altLang="da-DK" dirty="0" err="1" smtClean="0"/>
              <a:t>Neuropsychologist</a:t>
            </a:r>
            <a:endParaRPr lang="da-DK" altLang="da-DK" dirty="0" smtClean="0"/>
          </a:p>
          <a:p>
            <a:r>
              <a:rPr lang="da-DK" altLang="da-DK" dirty="0" err="1" smtClean="0"/>
              <a:t>Occupational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therapist</a:t>
            </a:r>
            <a:endParaRPr lang="da-DK" altLang="da-DK" dirty="0" smtClean="0"/>
          </a:p>
          <a:p>
            <a:r>
              <a:rPr lang="da-DK" altLang="da-DK" dirty="0" err="1" smtClean="0"/>
              <a:t>Physiotherapist</a:t>
            </a:r>
            <a:endParaRPr lang="da-DK" altLang="da-DK" dirty="0" smtClean="0"/>
          </a:p>
          <a:p>
            <a:r>
              <a:rPr lang="da-DK" altLang="da-DK" dirty="0" smtClean="0"/>
              <a:t>Medical social </a:t>
            </a:r>
            <a:r>
              <a:rPr lang="da-DK" altLang="da-DK" dirty="0" err="1" smtClean="0"/>
              <a:t>worker</a:t>
            </a:r>
            <a:endParaRPr lang="da-DK" altLang="da-DK" dirty="0" smtClean="0"/>
          </a:p>
          <a:p>
            <a:r>
              <a:rPr lang="da-DK" altLang="da-DK" dirty="0" smtClean="0"/>
              <a:t>Medical </a:t>
            </a:r>
            <a:r>
              <a:rPr lang="da-DK" altLang="da-DK" dirty="0" err="1" smtClean="0"/>
              <a:t>secretary</a:t>
            </a:r>
            <a:endParaRPr lang="da-DK" altLang="da-DK" dirty="0" smtClean="0"/>
          </a:p>
          <a:p>
            <a:endParaRPr lang="da-DK" altLang="da-DK" dirty="0"/>
          </a:p>
          <a:p>
            <a:endParaRPr lang="da-DK" altLang="da-DK" dirty="0"/>
          </a:p>
          <a:p>
            <a:endParaRPr lang="da-DK" altLang="da-DK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18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1"/>
          <p:cNvSpPr>
            <a:spLocks noGrp="1"/>
          </p:cNvSpPr>
          <p:nvPr>
            <p:ph type="title"/>
          </p:nvPr>
        </p:nvSpPr>
        <p:spPr>
          <a:xfrm>
            <a:off x="484188" y="239713"/>
            <a:ext cx="8178800" cy="741362"/>
          </a:xfrm>
        </p:spPr>
        <p:txBody>
          <a:bodyPr/>
          <a:lstStyle/>
          <a:p>
            <a:r>
              <a:rPr lang="da-DK" altLang="da-DK" dirty="0" smtClean="0"/>
              <a:t>Procedure of </a:t>
            </a:r>
            <a:r>
              <a:rPr lang="da-DK" altLang="da-DK" dirty="0" err="1" smtClean="0"/>
              <a:t>coherent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continuity</a:t>
            </a:r>
            <a:r>
              <a:rPr lang="da-DK" altLang="da-DK" dirty="0" smtClean="0"/>
              <a:t> of </a:t>
            </a:r>
            <a:r>
              <a:rPr lang="da-DK" altLang="da-DK" dirty="0" err="1" smtClean="0"/>
              <a:t>care</a:t>
            </a:r>
            <a:endParaRPr lang="da-DK" altLang="da-DK" dirty="0" smtClean="0"/>
          </a:p>
        </p:txBody>
      </p:sp>
      <p:sp>
        <p:nvSpPr>
          <p:cNvPr id="21507" name="Kombinationstegning 5"/>
          <p:cNvSpPr>
            <a:spLocks/>
          </p:cNvSpPr>
          <p:nvPr/>
        </p:nvSpPr>
        <p:spPr bwMode="auto">
          <a:xfrm>
            <a:off x="482600" y="3068638"/>
            <a:ext cx="8661400" cy="2279650"/>
          </a:xfrm>
          <a:custGeom>
            <a:avLst/>
            <a:gdLst>
              <a:gd name="T0" fmla="*/ 0 w 8661779"/>
              <a:gd name="T1" fmla="*/ 2280124 h 2279176"/>
              <a:gd name="T2" fmla="*/ 1091725 w 8661779"/>
              <a:gd name="T3" fmla="*/ 559790 h 2279176"/>
              <a:gd name="T4" fmla="*/ 3411643 w 8661779"/>
              <a:gd name="T5" fmla="*/ 1884175 h 2279176"/>
              <a:gd name="T6" fmla="*/ 5322159 w 8661779"/>
              <a:gd name="T7" fmla="*/ 163841 h 2279176"/>
              <a:gd name="T8" fmla="*/ 8160647 w 8661779"/>
              <a:gd name="T9" fmla="*/ 901126 h 2279176"/>
              <a:gd name="T10" fmla="*/ 8324405 w 8661779"/>
              <a:gd name="T11" fmla="*/ 955741 h 22791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8661779" h="2279176">
                <a:moveTo>
                  <a:pt x="0" y="2279176"/>
                </a:moveTo>
                <a:cubicBezTo>
                  <a:pt x="261582" y="1452349"/>
                  <a:pt x="523164" y="625522"/>
                  <a:pt x="1091821" y="559558"/>
                </a:cubicBezTo>
                <a:cubicBezTo>
                  <a:pt x="1660478" y="493594"/>
                  <a:pt x="2706807" y="1949355"/>
                  <a:pt x="3411941" y="1883391"/>
                </a:cubicBezTo>
                <a:cubicBezTo>
                  <a:pt x="4117075" y="1817427"/>
                  <a:pt x="4531057" y="327546"/>
                  <a:pt x="5322627" y="163773"/>
                </a:cubicBezTo>
                <a:cubicBezTo>
                  <a:pt x="6114197" y="0"/>
                  <a:pt x="7660943" y="768824"/>
                  <a:pt x="8161361" y="900752"/>
                </a:cubicBezTo>
                <a:cubicBezTo>
                  <a:pt x="8661779" y="1032680"/>
                  <a:pt x="8493457" y="994011"/>
                  <a:pt x="8325135" y="955343"/>
                </a:cubicBezTo>
              </a:path>
            </a:pathLst>
          </a:cu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/>
          <a:lstStyle/>
          <a:p>
            <a:endParaRPr lang="en-GB"/>
          </a:p>
        </p:txBody>
      </p:sp>
      <p:sp>
        <p:nvSpPr>
          <p:cNvPr id="21508" name="Kombinationstegning 6"/>
          <p:cNvSpPr>
            <a:spLocks/>
          </p:cNvSpPr>
          <p:nvPr/>
        </p:nvSpPr>
        <p:spPr bwMode="auto">
          <a:xfrm>
            <a:off x="250825" y="1916113"/>
            <a:ext cx="8662988" cy="2279650"/>
          </a:xfrm>
          <a:custGeom>
            <a:avLst/>
            <a:gdLst>
              <a:gd name="T0" fmla="*/ 0 w 8661779"/>
              <a:gd name="T1" fmla="*/ 2280124 h 2279176"/>
              <a:gd name="T2" fmla="*/ 1092125 w 8661779"/>
              <a:gd name="T3" fmla="*/ 559790 h 2279176"/>
              <a:gd name="T4" fmla="*/ 3412893 w 8661779"/>
              <a:gd name="T5" fmla="*/ 1884175 h 2279176"/>
              <a:gd name="T6" fmla="*/ 5324111 w 8661779"/>
              <a:gd name="T7" fmla="*/ 163841 h 2279176"/>
              <a:gd name="T8" fmla="*/ 8163639 w 8661779"/>
              <a:gd name="T9" fmla="*/ 901126 h 2279176"/>
              <a:gd name="T10" fmla="*/ 8327457 w 8661779"/>
              <a:gd name="T11" fmla="*/ 955741 h 22791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8661779" h="2279176">
                <a:moveTo>
                  <a:pt x="0" y="2279176"/>
                </a:moveTo>
                <a:cubicBezTo>
                  <a:pt x="261582" y="1452349"/>
                  <a:pt x="523164" y="625522"/>
                  <a:pt x="1091821" y="559558"/>
                </a:cubicBezTo>
                <a:cubicBezTo>
                  <a:pt x="1660478" y="493594"/>
                  <a:pt x="2706807" y="1949355"/>
                  <a:pt x="3411941" y="1883391"/>
                </a:cubicBezTo>
                <a:cubicBezTo>
                  <a:pt x="4117075" y="1817427"/>
                  <a:pt x="4531057" y="327546"/>
                  <a:pt x="5322627" y="163773"/>
                </a:cubicBezTo>
                <a:cubicBezTo>
                  <a:pt x="6114197" y="0"/>
                  <a:pt x="7660943" y="768824"/>
                  <a:pt x="8161361" y="900752"/>
                </a:cubicBezTo>
                <a:cubicBezTo>
                  <a:pt x="8661779" y="1032680"/>
                  <a:pt x="8493457" y="994011"/>
                  <a:pt x="8325135" y="955343"/>
                </a:cubicBezTo>
              </a:path>
            </a:pathLst>
          </a:cu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/>
          <a:lstStyle/>
          <a:p>
            <a:endParaRPr lang="en-GB"/>
          </a:p>
        </p:txBody>
      </p:sp>
      <p:sp>
        <p:nvSpPr>
          <p:cNvPr id="10" name="Tekstboks 9"/>
          <p:cNvSpPr txBox="1">
            <a:spLocks noChangeArrowheads="1"/>
          </p:cNvSpPr>
          <p:nvPr/>
        </p:nvSpPr>
        <p:spPr bwMode="auto">
          <a:xfrm>
            <a:off x="0" y="3573463"/>
            <a:ext cx="111601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7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da-DK" altLang="da-DK" sz="1400" b="0" dirty="0" smtClean="0"/>
              <a:t>Notification</a:t>
            </a:r>
            <a:endParaRPr lang="da-DK" altLang="da-DK" sz="1400" b="0" dirty="0"/>
          </a:p>
        </p:txBody>
      </p:sp>
      <p:cxnSp>
        <p:nvCxnSpPr>
          <p:cNvPr id="15" name="Lige forbindelse 14"/>
          <p:cNvCxnSpPr>
            <a:cxnSpLocks noChangeShapeType="1"/>
          </p:cNvCxnSpPr>
          <p:nvPr/>
        </p:nvCxnSpPr>
        <p:spPr bwMode="auto">
          <a:xfrm>
            <a:off x="2555875" y="2852738"/>
            <a:ext cx="0" cy="792162"/>
          </a:xfrm>
          <a:prstGeom prst="line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Lige forbindelse 18"/>
          <p:cNvCxnSpPr>
            <a:cxnSpLocks noChangeShapeType="1"/>
          </p:cNvCxnSpPr>
          <p:nvPr/>
        </p:nvCxnSpPr>
        <p:spPr bwMode="auto">
          <a:xfrm>
            <a:off x="7164388" y="3141663"/>
            <a:ext cx="0" cy="719137"/>
          </a:xfrm>
          <a:prstGeom prst="line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Tekstboks 19"/>
          <p:cNvSpPr txBox="1">
            <a:spLocks noChangeArrowheads="1"/>
          </p:cNvSpPr>
          <p:nvPr/>
        </p:nvSpPr>
        <p:spPr bwMode="auto">
          <a:xfrm>
            <a:off x="684213" y="2852738"/>
            <a:ext cx="15113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7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da-DK" altLang="da-DK" sz="1400" b="0" dirty="0" err="1" smtClean="0"/>
              <a:t>Authorisation</a:t>
            </a:r>
            <a:r>
              <a:rPr lang="da-DK" altLang="da-DK" sz="1400" b="0" dirty="0" smtClean="0"/>
              <a:t> </a:t>
            </a:r>
            <a:r>
              <a:rPr lang="da-DK" altLang="da-DK" sz="1400" b="0" dirty="0" err="1" smtClean="0"/>
              <a:t>attached</a:t>
            </a:r>
            <a:r>
              <a:rPr lang="da-DK" altLang="da-DK" sz="1400" b="0" dirty="0" smtClean="0"/>
              <a:t> with a  </a:t>
            </a:r>
            <a:r>
              <a:rPr lang="da-DK" altLang="da-DK" sz="1400" b="0" dirty="0" err="1" smtClean="0"/>
              <a:t>notice</a:t>
            </a:r>
            <a:endParaRPr lang="da-DK" altLang="da-DK" sz="1400" b="0" dirty="0"/>
          </a:p>
        </p:txBody>
      </p:sp>
      <p:sp>
        <p:nvSpPr>
          <p:cNvPr id="21" name="Tekstboks 20"/>
          <p:cNvSpPr txBox="1">
            <a:spLocks noChangeArrowheads="1"/>
          </p:cNvSpPr>
          <p:nvPr/>
        </p:nvSpPr>
        <p:spPr bwMode="auto">
          <a:xfrm>
            <a:off x="1908175" y="1844675"/>
            <a:ext cx="15843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7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da-DK" altLang="da-DK" sz="1600" b="0" dirty="0" smtClean="0"/>
              <a:t>Brief the   </a:t>
            </a:r>
            <a:r>
              <a:rPr lang="da-DK" altLang="da-DK" sz="1600" b="0" dirty="0" err="1" smtClean="0"/>
              <a:t>municipal</a:t>
            </a:r>
            <a:r>
              <a:rPr lang="da-DK" altLang="da-DK" sz="1600" b="0" dirty="0" smtClean="0"/>
              <a:t>  </a:t>
            </a:r>
            <a:r>
              <a:rPr lang="da-DK" altLang="da-DK" sz="1600" b="0" dirty="0" err="1" smtClean="0"/>
              <a:t>contact</a:t>
            </a:r>
            <a:r>
              <a:rPr lang="da-DK" altLang="da-DK" sz="1600" b="0" dirty="0" smtClean="0"/>
              <a:t> person</a:t>
            </a:r>
            <a:endParaRPr lang="da-DK" altLang="da-DK" sz="1600" b="0" dirty="0"/>
          </a:p>
        </p:txBody>
      </p:sp>
      <p:sp>
        <p:nvSpPr>
          <p:cNvPr id="22" name="Tekstboks 21"/>
          <p:cNvSpPr txBox="1">
            <a:spLocks noChangeArrowheads="1"/>
          </p:cNvSpPr>
          <p:nvPr/>
        </p:nvSpPr>
        <p:spPr bwMode="auto">
          <a:xfrm>
            <a:off x="2987675" y="3860800"/>
            <a:ext cx="14398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7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da-DK" altLang="da-DK" sz="1600" b="0" dirty="0" smtClean="0">
                <a:solidFill>
                  <a:srgbClr val="FF0000"/>
                </a:solidFill>
              </a:rPr>
              <a:t>Procedure in the </a:t>
            </a:r>
            <a:r>
              <a:rPr lang="da-DK" altLang="da-DK" sz="1600" b="0" dirty="0" err="1" smtClean="0">
                <a:solidFill>
                  <a:srgbClr val="FF0000"/>
                </a:solidFill>
              </a:rPr>
              <a:t>clinic</a:t>
            </a:r>
            <a:r>
              <a:rPr lang="da-DK" altLang="da-DK" sz="1600" b="0" dirty="0" smtClean="0">
                <a:solidFill>
                  <a:srgbClr val="FF0000"/>
                </a:solidFill>
              </a:rPr>
              <a:t> 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da-DK" altLang="da-DK" sz="1600" b="0" dirty="0" smtClean="0">
                <a:solidFill>
                  <a:srgbClr val="FF0000"/>
                </a:solidFill>
              </a:rPr>
              <a:t>3 </a:t>
            </a:r>
            <a:r>
              <a:rPr lang="da-DK" altLang="da-DK" sz="1600" b="0" dirty="0">
                <a:solidFill>
                  <a:srgbClr val="FF0000"/>
                </a:solidFill>
              </a:rPr>
              <a:t>- 5 </a:t>
            </a:r>
            <a:r>
              <a:rPr lang="da-DK" altLang="da-DK" sz="1600" b="0" dirty="0" err="1" smtClean="0">
                <a:solidFill>
                  <a:srgbClr val="FF0000"/>
                </a:solidFill>
              </a:rPr>
              <a:t>days</a:t>
            </a:r>
            <a:endParaRPr lang="da-DK" altLang="da-DK" sz="1600" b="0" dirty="0">
              <a:solidFill>
                <a:srgbClr val="FF0000"/>
              </a:solidFill>
            </a:endParaRPr>
          </a:p>
        </p:txBody>
      </p:sp>
      <p:sp>
        <p:nvSpPr>
          <p:cNvPr id="23" name="Tekstboks 22"/>
          <p:cNvSpPr txBox="1">
            <a:spLocks noChangeArrowheads="1"/>
          </p:cNvSpPr>
          <p:nvPr/>
        </p:nvSpPr>
        <p:spPr bwMode="auto">
          <a:xfrm>
            <a:off x="4859338" y="1125538"/>
            <a:ext cx="172878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7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da-DK" altLang="da-DK" sz="1600" b="0" dirty="0" err="1" smtClean="0"/>
              <a:t>Participate</a:t>
            </a:r>
            <a:r>
              <a:rPr lang="da-DK" altLang="da-DK" sz="1600" b="0" dirty="0" smtClean="0"/>
              <a:t> in meetings with   </a:t>
            </a:r>
            <a:r>
              <a:rPr lang="da-DK" altLang="da-DK" sz="1600" b="0" dirty="0" err="1" smtClean="0"/>
              <a:t>local</a:t>
            </a:r>
            <a:r>
              <a:rPr lang="da-DK" altLang="da-DK" sz="1600" b="0" dirty="0" smtClean="0"/>
              <a:t> </a:t>
            </a:r>
            <a:r>
              <a:rPr lang="da-DK" altLang="da-DK" sz="1600" b="0" dirty="0" err="1" smtClean="0"/>
              <a:t>authorities</a:t>
            </a:r>
            <a:r>
              <a:rPr lang="da-DK" altLang="da-DK" sz="1600" b="0" dirty="0" smtClean="0"/>
              <a:t>, if </a:t>
            </a:r>
            <a:r>
              <a:rPr lang="da-DK" altLang="da-DK" sz="1600" b="0" dirty="0" err="1" smtClean="0"/>
              <a:t>required</a:t>
            </a:r>
            <a:r>
              <a:rPr lang="da-DK" altLang="da-DK" sz="1600" b="0" dirty="0" smtClean="0"/>
              <a:t>. </a:t>
            </a:r>
            <a:endParaRPr lang="da-DK" altLang="da-DK" sz="1600" b="0" dirty="0"/>
          </a:p>
        </p:txBody>
      </p:sp>
      <p:sp>
        <p:nvSpPr>
          <p:cNvPr id="24" name="Tekstboks 23"/>
          <p:cNvSpPr txBox="1">
            <a:spLocks noChangeArrowheads="1"/>
          </p:cNvSpPr>
          <p:nvPr/>
        </p:nvSpPr>
        <p:spPr bwMode="auto">
          <a:xfrm>
            <a:off x="6804025" y="3913965"/>
            <a:ext cx="1728788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7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da-DK" altLang="da-DK" sz="1400" b="0" dirty="0" smtClean="0"/>
              <a:t>Telephone </a:t>
            </a:r>
            <a:r>
              <a:rPr lang="da-DK" altLang="da-DK" sz="1400" b="0" dirty="0" err="1" smtClean="0"/>
              <a:t>contact</a:t>
            </a:r>
            <a:r>
              <a:rPr lang="da-DK" altLang="da-DK" sz="1400" b="0" dirty="0" smtClean="0"/>
              <a:t>  </a:t>
            </a:r>
            <a:r>
              <a:rPr lang="da-DK" altLang="da-DK" sz="1400" b="0" dirty="0" err="1" smtClean="0"/>
              <a:t>after</a:t>
            </a:r>
            <a:r>
              <a:rPr lang="da-DK" altLang="da-DK" sz="1400" b="0" dirty="0" smtClean="0"/>
              <a:t> ½ </a:t>
            </a:r>
            <a:r>
              <a:rPr lang="da-DK" altLang="da-DK" sz="1400" b="0" dirty="0" err="1" smtClean="0"/>
              <a:t>year</a:t>
            </a:r>
            <a:r>
              <a:rPr lang="da-DK" altLang="da-DK" sz="1400" b="0" dirty="0" smtClean="0"/>
              <a:t>.  Contact </a:t>
            </a:r>
            <a:r>
              <a:rPr lang="da-DK" altLang="da-DK" sz="1400" b="0" dirty="0" err="1" smtClean="0"/>
              <a:t>local</a:t>
            </a:r>
            <a:r>
              <a:rPr lang="da-DK" altLang="da-DK" sz="1400" b="0" dirty="0" smtClean="0"/>
              <a:t> </a:t>
            </a:r>
            <a:r>
              <a:rPr lang="da-DK" altLang="da-DK" sz="1400" b="0" dirty="0" err="1" smtClean="0"/>
              <a:t>authorities</a:t>
            </a:r>
            <a:r>
              <a:rPr lang="da-DK" altLang="da-DK" sz="1400" b="0" dirty="0" smtClean="0"/>
              <a:t> as </a:t>
            </a:r>
            <a:r>
              <a:rPr lang="da-DK" altLang="da-DK" sz="1400" b="0" dirty="0" err="1" smtClean="0"/>
              <a:t>required</a:t>
            </a:r>
            <a:r>
              <a:rPr lang="da-DK" altLang="da-DK" sz="1400" b="0" dirty="0" smtClean="0"/>
              <a:t>. </a:t>
            </a:r>
            <a:endParaRPr lang="da-DK" altLang="da-DK" sz="1400" b="0" dirty="0"/>
          </a:p>
        </p:txBody>
      </p:sp>
      <p:sp>
        <p:nvSpPr>
          <p:cNvPr id="25" name="Tekstboks 24"/>
          <p:cNvSpPr txBox="1">
            <a:spLocks noChangeArrowheads="1"/>
          </p:cNvSpPr>
          <p:nvPr/>
        </p:nvSpPr>
        <p:spPr bwMode="auto">
          <a:xfrm>
            <a:off x="7812088" y="3068638"/>
            <a:ext cx="1331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7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da-DK" altLang="da-DK" sz="1600" b="0" dirty="0" smtClean="0"/>
              <a:t>1 </a:t>
            </a:r>
            <a:r>
              <a:rPr lang="da-DK" altLang="da-DK" sz="1600" b="0" dirty="0" err="1" smtClean="0"/>
              <a:t>year</a:t>
            </a:r>
            <a:r>
              <a:rPr lang="da-DK" altLang="da-DK" sz="1600" b="0" dirty="0" smtClean="0"/>
              <a:t> </a:t>
            </a:r>
            <a:r>
              <a:rPr lang="da-DK" altLang="da-DK" sz="1600" b="0" dirty="0" err="1" smtClean="0"/>
              <a:t>follow-up</a:t>
            </a:r>
            <a:endParaRPr lang="da-DK" altLang="da-DK" sz="1600" b="0" dirty="0"/>
          </a:p>
        </p:txBody>
      </p:sp>
      <p:sp>
        <p:nvSpPr>
          <p:cNvPr id="29" name="Tekstboks 28"/>
          <p:cNvSpPr txBox="1">
            <a:spLocks noChangeArrowheads="1"/>
          </p:cNvSpPr>
          <p:nvPr/>
        </p:nvSpPr>
        <p:spPr bwMode="auto">
          <a:xfrm>
            <a:off x="4684564" y="4365625"/>
            <a:ext cx="187166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7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da-DK" altLang="da-DK" sz="1400" b="0" dirty="0" smtClean="0"/>
              <a:t>Feedback from the </a:t>
            </a:r>
            <a:r>
              <a:rPr lang="da-DK" altLang="da-DK" sz="1400" b="0" dirty="0" err="1" smtClean="0"/>
              <a:t>clinic</a:t>
            </a:r>
            <a:r>
              <a:rPr lang="da-DK" altLang="da-DK" sz="1400" b="0" dirty="0" smtClean="0"/>
              <a:t>.</a:t>
            </a:r>
            <a:endParaRPr lang="da-DK" altLang="da-DK" sz="1400" b="0" dirty="0"/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da-DK" altLang="da-DK" sz="1400" b="0" dirty="0" err="1" smtClean="0"/>
              <a:t>Municipal</a:t>
            </a:r>
            <a:r>
              <a:rPr lang="da-DK" altLang="da-DK" sz="1400" b="0" dirty="0" smtClean="0"/>
              <a:t> </a:t>
            </a:r>
            <a:r>
              <a:rPr lang="da-DK" altLang="da-DK" sz="1400" b="0" dirty="0" err="1" smtClean="0"/>
              <a:t>contact</a:t>
            </a:r>
            <a:r>
              <a:rPr lang="da-DK" altLang="da-DK" sz="1400" b="0" dirty="0" smtClean="0"/>
              <a:t> person </a:t>
            </a:r>
            <a:r>
              <a:rPr lang="da-DK" altLang="da-DK" sz="1400" b="0" dirty="0" err="1" smtClean="0"/>
              <a:t>participates</a:t>
            </a:r>
            <a:r>
              <a:rPr lang="da-DK" altLang="da-DK" sz="1400" b="0" dirty="0" smtClean="0"/>
              <a:t>. </a:t>
            </a:r>
            <a:endParaRPr lang="da-DK" altLang="da-DK" sz="1400" b="0" dirty="0"/>
          </a:p>
        </p:txBody>
      </p:sp>
      <p:sp>
        <p:nvSpPr>
          <p:cNvPr id="21519" name="Højrepil 31"/>
          <p:cNvSpPr>
            <a:spLocks noChangeArrowheads="1"/>
          </p:cNvSpPr>
          <p:nvPr/>
        </p:nvSpPr>
        <p:spPr bwMode="auto">
          <a:xfrm>
            <a:off x="-4429125" y="3357563"/>
            <a:ext cx="977900" cy="484187"/>
          </a:xfrm>
          <a:prstGeom prst="rightArrow">
            <a:avLst>
              <a:gd name="adj1" fmla="val 50000"/>
              <a:gd name="adj2" fmla="val 50024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SzPct val="7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da-DK" altLang="da-DK"/>
          </a:p>
        </p:txBody>
      </p:sp>
      <p:sp>
        <p:nvSpPr>
          <p:cNvPr id="46" name="Højrepil 45"/>
          <p:cNvSpPr>
            <a:spLocks noChangeArrowheads="1"/>
          </p:cNvSpPr>
          <p:nvPr/>
        </p:nvSpPr>
        <p:spPr bwMode="auto">
          <a:xfrm>
            <a:off x="2555875" y="5445125"/>
            <a:ext cx="5976938" cy="863600"/>
          </a:xfrm>
          <a:prstGeom prst="rightArrow">
            <a:avLst>
              <a:gd name="adj1" fmla="val 50000"/>
              <a:gd name="adj2" fmla="val 50017"/>
            </a:avLst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/>
          <a:lstStyle>
            <a:lvl1pPr>
              <a:spcBef>
                <a:spcPct val="20000"/>
              </a:spcBef>
              <a:buSzPct val="7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da-DK" altLang="da-DK"/>
          </a:p>
        </p:txBody>
      </p:sp>
      <p:sp>
        <p:nvSpPr>
          <p:cNvPr id="47" name="Tekstboks 46"/>
          <p:cNvSpPr txBox="1">
            <a:spLocks noChangeArrowheads="1"/>
          </p:cNvSpPr>
          <p:nvPr/>
        </p:nvSpPr>
        <p:spPr bwMode="auto">
          <a:xfrm flipH="1">
            <a:off x="2555875" y="5661025"/>
            <a:ext cx="5143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7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da-DK" altLang="da-DK" dirty="0" err="1" smtClean="0"/>
              <a:t>Municipal</a:t>
            </a:r>
            <a:r>
              <a:rPr lang="da-DK" altLang="da-DK" dirty="0" smtClean="0"/>
              <a:t> procedure</a:t>
            </a:r>
            <a:endParaRPr lang="da-DK" altLang="da-DK" dirty="0"/>
          </a:p>
        </p:txBody>
      </p:sp>
      <p:cxnSp>
        <p:nvCxnSpPr>
          <p:cNvPr id="26" name="Lige forbindelse 25"/>
          <p:cNvCxnSpPr>
            <a:cxnSpLocks noChangeShapeType="1"/>
          </p:cNvCxnSpPr>
          <p:nvPr/>
        </p:nvCxnSpPr>
        <p:spPr bwMode="auto">
          <a:xfrm>
            <a:off x="4716463" y="3500438"/>
            <a:ext cx="360362" cy="792162"/>
          </a:xfrm>
          <a:prstGeom prst="line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Lige forbindelse 29"/>
          <p:cNvCxnSpPr>
            <a:cxnSpLocks noChangeShapeType="1"/>
          </p:cNvCxnSpPr>
          <p:nvPr/>
        </p:nvCxnSpPr>
        <p:spPr bwMode="auto">
          <a:xfrm>
            <a:off x="5651500" y="2181938"/>
            <a:ext cx="0" cy="792162"/>
          </a:xfrm>
          <a:prstGeom prst="line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699080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0" grpId="0"/>
      <p:bldP spid="21" grpId="0"/>
      <p:bldP spid="22" grpId="0"/>
      <p:bldP spid="23" grpId="0"/>
      <p:bldP spid="24" grpId="0"/>
      <p:bldP spid="25" grpId="0"/>
      <p:bldP spid="29" grpId="0"/>
      <p:bldP spid="46" grpId="0" animBg="1"/>
      <p:bldP spid="47" grpId="0"/>
    </p:bldLst>
  </p:timing>
</p:sld>
</file>

<file path=ppt/theme/theme1.xml><?xml version="1.0" encoding="utf-8"?>
<a:theme xmlns:a="http://schemas.openxmlformats.org/drawingml/2006/main" name="Region Nordjylland">
  <a:themeElements>
    <a:clrScheme name="3 Blue_white">
      <a:dk1>
        <a:sysClr val="windowText" lastClr="000000"/>
      </a:dk1>
      <a:lt1>
        <a:srgbClr val="F3F5F5"/>
      </a:lt1>
      <a:dk2>
        <a:srgbClr val="004150"/>
      </a:dk2>
      <a:lt2>
        <a:srgbClr val="006983"/>
      </a:lt2>
      <a:accent1>
        <a:srgbClr val="006983"/>
      </a:accent1>
      <a:accent2>
        <a:srgbClr val="1BD1FF"/>
      </a:accent2>
      <a:accent3>
        <a:srgbClr val="003145"/>
      </a:accent3>
      <a:accent4>
        <a:srgbClr val="3C8A2E"/>
      </a:accent4>
      <a:accent5>
        <a:srgbClr val="228E7C"/>
      </a:accent5>
      <a:accent6>
        <a:srgbClr val="002060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Blank.potx" id="{883A0791-FAA0-48FE-8EB4-D7C0204820ED}" vid="{088255F4-18CB-46DC-9F3D-1495492162A6}"/>
    </a:ext>
  </a:extLst>
</a:theme>
</file>

<file path=ppt/theme/theme2.xml><?xml version="1.0" encoding="utf-8"?>
<a:theme xmlns:a="http://schemas.openxmlformats.org/drawingml/2006/main" name="Office Theme">
  <a:themeElements>
    <a:clrScheme name="RegionNordjylland_Rød">
      <a:dk1>
        <a:sysClr val="windowText" lastClr="000000"/>
      </a:dk1>
      <a:lt1>
        <a:srgbClr val="F3F5F5"/>
      </a:lt1>
      <a:dk2>
        <a:srgbClr val="411F27"/>
      </a:dk2>
      <a:lt2>
        <a:srgbClr val="ADC2C7"/>
      </a:lt2>
      <a:accent1>
        <a:srgbClr val="822433"/>
      </a:accent1>
      <a:accent2>
        <a:srgbClr val="E37222"/>
      </a:accent2>
      <a:accent3>
        <a:srgbClr val="4E161F"/>
      </a:accent3>
      <a:accent4>
        <a:srgbClr val="C00000"/>
      </a:accent4>
      <a:accent5>
        <a:srgbClr val="FF4040"/>
      </a:accent5>
      <a:accent6>
        <a:srgbClr val="000000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RegionNordjylland_Rød">
      <a:dk1>
        <a:sysClr val="windowText" lastClr="000000"/>
      </a:dk1>
      <a:lt1>
        <a:srgbClr val="F3F5F5"/>
      </a:lt1>
      <a:dk2>
        <a:srgbClr val="411F27"/>
      </a:dk2>
      <a:lt2>
        <a:srgbClr val="ADC2C7"/>
      </a:lt2>
      <a:accent1>
        <a:srgbClr val="822433"/>
      </a:accent1>
      <a:accent2>
        <a:srgbClr val="E37222"/>
      </a:accent2>
      <a:accent3>
        <a:srgbClr val="4E161F"/>
      </a:accent3>
      <a:accent4>
        <a:srgbClr val="C00000"/>
      </a:accent4>
      <a:accent5>
        <a:srgbClr val="FF4040"/>
      </a:accent5>
      <a:accent6>
        <a:srgbClr val="000000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3 Blue_white">
    <a:dk1>
      <a:sysClr val="windowText" lastClr="000000"/>
    </a:dk1>
    <a:lt1>
      <a:srgbClr val="F3F5F5"/>
    </a:lt1>
    <a:dk2>
      <a:srgbClr val="004150"/>
    </a:dk2>
    <a:lt2>
      <a:srgbClr val="006983"/>
    </a:lt2>
    <a:accent1>
      <a:srgbClr val="006983"/>
    </a:accent1>
    <a:accent2>
      <a:srgbClr val="1BD1FF"/>
    </a:accent2>
    <a:accent3>
      <a:srgbClr val="003145"/>
    </a:accent3>
    <a:accent4>
      <a:srgbClr val="3C8A2E"/>
    </a:accent4>
    <a:accent5>
      <a:srgbClr val="228E7C"/>
    </a:accent5>
    <a:accent6>
      <a:srgbClr val="002060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3 Blue_white">
    <a:dk1>
      <a:sysClr val="windowText" lastClr="000000"/>
    </a:dk1>
    <a:lt1>
      <a:srgbClr val="F3F5F5"/>
    </a:lt1>
    <a:dk2>
      <a:srgbClr val="004150"/>
    </a:dk2>
    <a:lt2>
      <a:srgbClr val="006983"/>
    </a:lt2>
    <a:accent1>
      <a:srgbClr val="006983"/>
    </a:accent1>
    <a:accent2>
      <a:srgbClr val="1BD1FF"/>
    </a:accent2>
    <a:accent3>
      <a:srgbClr val="003145"/>
    </a:accent3>
    <a:accent4>
      <a:srgbClr val="3C8A2E"/>
    </a:accent4>
    <a:accent5>
      <a:srgbClr val="228E7C"/>
    </a:accent5>
    <a:accent6>
      <a:srgbClr val="002060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3 Blue_white">
    <a:dk1>
      <a:sysClr val="windowText" lastClr="000000"/>
    </a:dk1>
    <a:lt1>
      <a:srgbClr val="F3F5F5"/>
    </a:lt1>
    <a:dk2>
      <a:srgbClr val="004150"/>
    </a:dk2>
    <a:lt2>
      <a:srgbClr val="006983"/>
    </a:lt2>
    <a:accent1>
      <a:srgbClr val="006983"/>
    </a:accent1>
    <a:accent2>
      <a:srgbClr val="1BD1FF"/>
    </a:accent2>
    <a:accent3>
      <a:srgbClr val="003145"/>
    </a:accent3>
    <a:accent4>
      <a:srgbClr val="3C8A2E"/>
    </a:accent4>
    <a:accent5>
      <a:srgbClr val="228E7C"/>
    </a:accent5>
    <a:accent6>
      <a:srgbClr val="002060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3 Blue_white">
    <a:dk1>
      <a:sysClr val="windowText" lastClr="000000"/>
    </a:dk1>
    <a:lt1>
      <a:srgbClr val="F3F5F5"/>
    </a:lt1>
    <a:dk2>
      <a:srgbClr val="004150"/>
    </a:dk2>
    <a:lt2>
      <a:srgbClr val="006983"/>
    </a:lt2>
    <a:accent1>
      <a:srgbClr val="006983"/>
    </a:accent1>
    <a:accent2>
      <a:srgbClr val="1BD1FF"/>
    </a:accent2>
    <a:accent3>
      <a:srgbClr val="003145"/>
    </a:accent3>
    <a:accent4>
      <a:srgbClr val="3C8A2E"/>
    </a:accent4>
    <a:accent5>
      <a:srgbClr val="228E7C"/>
    </a:accent5>
    <a:accent6>
      <a:srgbClr val="002060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3 Blue_white">
    <a:dk1>
      <a:sysClr val="windowText" lastClr="000000"/>
    </a:dk1>
    <a:lt1>
      <a:srgbClr val="F3F5F5"/>
    </a:lt1>
    <a:dk2>
      <a:srgbClr val="004150"/>
    </a:dk2>
    <a:lt2>
      <a:srgbClr val="006983"/>
    </a:lt2>
    <a:accent1>
      <a:srgbClr val="006983"/>
    </a:accent1>
    <a:accent2>
      <a:srgbClr val="1BD1FF"/>
    </a:accent2>
    <a:accent3>
      <a:srgbClr val="003145"/>
    </a:accent3>
    <a:accent4>
      <a:srgbClr val="3C8A2E"/>
    </a:accent4>
    <a:accent5>
      <a:srgbClr val="228E7C"/>
    </a:accent5>
    <a:accent6>
      <a:srgbClr val="002060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3 Blue_white">
    <a:dk1>
      <a:sysClr val="windowText" lastClr="000000"/>
    </a:dk1>
    <a:lt1>
      <a:srgbClr val="F3F5F5"/>
    </a:lt1>
    <a:dk2>
      <a:srgbClr val="004150"/>
    </a:dk2>
    <a:lt2>
      <a:srgbClr val="006983"/>
    </a:lt2>
    <a:accent1>
      <a:srgbClr val="006983"/>
    </a:accent1>
    <a:accent2>
      <a:srgbClr val="1BD1FF"/>
    </a:accent2>
    <a:accent3>
      <a:srgbClr val="003145"/>
    </a:accent3>
    <a:accent4>
      <a:srgbClr val="3C8A2E"/>
    </a:accent4>
    <a:accent5>
      <a:srgbClr val="228E7C"/>
    </a:accent5>
    <a:accent6>
      <a:srgbClr val="002060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3 Blue_white">
    <a:dk1>
      <a:sysClr val="windowText" lastClr="000000"/>
    </a:dk1>
    <a:lt1>
      <a:srgbClr val="F3F5F5"/>
    </a:lt1>
    <a:dk2>
      <a:srgbClr val="004150"/>
    </a:dk2>
    <a:lt2>
      <a:srgbClr val="006983"/>
    </a:lt2>
    <a:accent1>
      <a:srgbClr val="006983"/>
    </a:accent1>
    <a:accent2>
      <a:srgbClr val="1BD1FF"/>
    </a:accent2>
    <a:accent3>
      <a:srgbClr val="003145"/>
    </a:accent3>
    <a:accent4>
      <a:srgbClr val="3C8A2E"/>
    </a:accent4>
    <a:accent5>
      <a:srgbClr val="228E7C"/>
    </a:accent5>
    <a:accent6>
      <a:srgbClr val="002060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3 Blue_white">
    <a:dk1>
      <a:sysClr val="windowText" lastClr="000000"/>
    </a:dk1>
    <a:lt1>
      <a:srgbClr val="F3F5F5"/>
    </a:lt1>
    <a:dk2>
      <a:srgbClr val="004150"/>
    </a:dk2>
    <a:lt2>
      <a:srgbClr val="006983"/>
    </a:lt2>
    <a:accent1>
      <a:srgbClr val="006983"/>
    </a:accent1>
    <a:accent2>
      <a:srgbClr val="1BD1FF"/>
    </a:accent2>
    <a:accent3>
      <a:srgbClr val="003145"/>
    </a:accent3>
    <a:accent4>
      <a:srgbClr val="3C8A2E"/>
    </a:accent4>
    <a:accent5>
      <a:srgbClr val="228E7C"/>
    </a:accent5>
    <a:accent6>
      <a:srgbClr val="002060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3 Blue_white">
    <a:dk1>
      <a:sysClr val="windowText" lastClr="000000"/>
    </a:dk1>
    <a:lt1>
      <a:srgbClr val="F3F5F5"/>
    </a:lt1>
    <a:dk2>
      <a:srgbClr val="004150"/>
    </a:dk2>
    <a:lt2>
      <a:srgbClr val="006983"/>
    </a:lt2>
    <a:accent1>
      <a:srgbClr val="006983"/>
    </a:accent1>
    <a:accent2>
      <a:srgbClr val="1BD1FF"/>
    </a:accent2>
    <a:accent3>
      <a:srgbClr val="003145"/>
    </a:accent3>
    <a:accent4>
      <a:srgbClr val="3C8A2E"/>
    </a:accent4>
    <a:accent5>
      <a:srgbClr val="228E7C"/>
    </a:accent5>
    <a:accent6>
      <a:srgbClr val="002060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3 Blue_white">
    <a:dk1>
      <a:sysClr val="windowText" lastClr="000000"/>
    </a:dk1>
    <a:lt1>
      <a:srgbClr val="F3F5F5"/>
    </a:lt1>
    <a:dk2>
      <a:srgbClr val="004150"/>
    </a:dk2>
    <a:lt2>
      <a:srgbClr val="006983"/>
    </a:lt2>
    <a:accent1>
      <a:srgbClr val="006983"/>
    </a:accent1>
    <a:accent2>
      <a:srgbClr val="1BD1FF"/>
    </a:accent2>
    <a:accent3>
      <a:srgbClr val="003145"/>
    </a:accent3>
    <a:accent4>
      <a:srgbClr val="3C8A2E"/>
    </a:accent4>
    <a:accent5>
      <a:srgbClr val="228E7C"/>
    </a:accent5>
    <a:accent6>
      <a:srgbClr val="002060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3 Blue_white">
    <a:dk1>
      <a:sysClr val="windowText" lastClr="000000"/>
    </a:dk1>
    <a:lt1>
      <a:srgbClr val="F3F5F5"/>
    </a:lt1>
    <a:dk2>
      <a:srgbClr val="004150"/>
    </a:dk2>
    <a:lt2>
      <a:srgbClr val="006983"/>
    </a:lt2>
    <a:accent1>
      <a:srgbClr val="006983"/>
    </a:accent1>
    <a:accent2>
      <a:srgbClr val="1BD1FF"/>
    </a:accent2>
    <a:accent3>
      <a:srgbClr val="003145"/>
    </a:accent3>
    <a:accent4>
      <a:srgbClr val="3C8A2E"/>
    </a:accent4>
    <a:accent5>
      <a:srgbClr val="228E7C"/>
    </a:accent5>
    <a:accent6>
      <a:srgbClr val="002060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1 Region Nordjylland</Template>
  <TotalTime>844</TotalTime>
  <Words>455</Words>
  <Application>Microsoft Office PowerPoint</Application>
  <PresentationFormat>Skærmshow (4:3)</PresentationFormat>
  <Paragraphs>133</Paragraphs>
  <Slides>13</Slides>
  <Notes>13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1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13</vt:i4>
      </vt:variant>
    </vt:vector>
  </HeadingPairs>
  <TitlesOfParts>
    <vt:vector size="15" baseType="lpstr">
      <vt:lpstr>Arial</vt:lpstr>
      <vt:lpstr>Region Nordjylland</vt:lpstr>
      <vt:lpstr>Strengthen effort for young people with an acquired brain injury - coherent continuity of care across secondary and primary health sectors</vt:lpstr>
      <vt:lpstr>Agenda </vt:lpstr>
      <vt:lpstr>The project </vt:lpstr>
      <vt:lpstr>The aim </vt:lpstr>
      <vt:lpstr>The target group </vt:lpstr>
      <vt:lpstr>Notification</vt:lpstr>
      <vt:lpstr>     Outpatient clinic: “Strengthen effort for young people with an acquired brain injury” </vt:lpstr>
      <vt:lpstr>Interdisciplinary team, ambulant diagnosis</vt:lpstr>
      <vt:lpstr>Procedure of coherent continuity of care</vt:lpstr>
      <vt:lpstr>Interdisciplinary ambulant examination</vt:lpstr>
      <vt:lpstr>Feedback and information of the course of disease to the local authorities</vt:lpstr>
      <vt:lpstr>Interdisciplinary co-operation across health sectors</vt:lpstr>
      <vt:lpstr>Method: Municipal involvement in giving feedback to the patient </vt:lpstr>
    </vt:vector>
  </TitlesOfParts>
  <Company>Region Nordjylland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Birgitte Jensen / Region Nordjylland</dc:creator>
  <cp:lastModifiedBy>Trine Okkerstrøm Ryttersgaard / Region Nordjylland</cp:lastModifiedBy>
  <cp:revision>280</cp:revision>
  <dcterms:created xsi:type="dcterms:W3CDTF">2016-02-02T10:03:17Z</dcterms:created>
  <dcterms:modified xsi:type="dcterms:W3CDTF">2016-02-19T12:10:31Z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  <property fmtid="{D5CDD505-2E9C-101B-9397-08002B2CF9AE}" pid="3" name="SD_DocumentLanguageString">
    <vt:lpwstr>Engelsk (Storbritannien)</vt:lpwstr>
  </property>
  <property fmtid="{D5CDD505-2E9C-101B-9397-08002B2CF9AE}" pid="4" name="SD_CtlText_Usersettings_Userprofile">
    <vt:lpwstr>Power point engelsk</vt:lpwstr>
  </property>
  <property fmtid="{D5CDD505-2E9C-101B-9397-08002B2CF9AE}" pid="5" name="SD_DocumentLanguage">
    <vt:lpwstr>en-GB</vt:lpwstr>
  </property>
  <property fmtid="{D5CDD505-2E9C-101B-9397-08002B2CF9AE}" pid="6" name="sdDocumentDate">
    <vt:lpwstr>42402</vt:lpwstr>
  </property>
  <property fmtid="{D5CDD505-2E9C-101B-9397-08002B2CF9AE}" pid="7" name="sdDocumentDateFormat">
    <vt:lpwstr>en-GB:d MMMM yyyy</vt:lpwstr>
  </property>
  <property fmtid="{D5CDD505-2E9C-101B-9397-08002B2CF9AE}" pid="8" name="SD_UserprofileName">
    <vt:lpwstr>Power point engelsk</vt:lpwstr>
  </property>
  <property fmtid="{D5CDD505-2E9C-101B-9397-08002B2CF9AE}" pid="9" name="SD_OFF_ID">
    <vt:lpwstr>3</vt:lpwstr>
  </property>
  <property fmtid="{D5CDD505-2E9C-101B-9397-08002B2CF9AE}" pid="10" name="SD_OFF_Institute0">
    <vt:lpwstr>Aalborg Universitetshospital</vt:lpwstr>
  </property>
  <property fmtid="{D5CDD505-2E9C-101B-9397-08002B2CF9AE}" pid="11" name="SD_OFF_Institute">
    <vt:lpwstr>Aalborg Universitetshospital</vt:lpwstr>
  </property>
  <property fmtid="{D5CDD505-2E9C-101B-9397-08002B2CF9AE}" pid="12" name="SD_OFF_ColorDefinition">
    <vt:lpwstr>Aalborg Universitetshospital</vt:lpwstr>
  </property>
  <property fmtid="{D5CDD505-2E9C-101B-9397-08002B2CF9AE}" pid="13" name="SD_OFF_ColorTheme">
    <vt:lpwstr>Aalborg Universitetshospital</vt:lpwstr>
  </property>
  <property fmtid="{D5CDD505-2E9C-101B-9397-08002B2CF9AE}" pid="14" name="SD_OFF_ImageDefinition">
    <vt:lpwstr>logo_dec</vt:lpwstr>
  </property>
  <property fmtid="{D5CDD505-2E9C-101B-9397-08002B2CF9AE}" pid="15" name="SD_OFF_Logoname">
    <vt:lpwstr>aalborgSygehus</vt:lpwstr>
  </property>
  <property fmtid="{D5CDD505-2E9C-101B-9397-08002B2CF9AE}" pid="16" name="SD_OFF_ColorTag">
    <vt:lpwstr>TAG_Blue_IGH</vt:lpwstr>
  </property>
  <property fmtid="{D5CDD505-2E9C-101B-9397-08002B2CF9AE}" pid="17" name="SD_OFF_ImageSpecial">
    <vt:lpwstr/>
  </property>
  <property fmtid="{D5CDD505-2E9C-101B-9397-08002B2CF9AE}" pid="18" name="LastCompletedArtworkDefinition">
    <vt:lpwstr>Display</vt:lpwstr>
  </property>
  <property fmtid="{D5CDD505-2E9C-101B-9397-08002B2CF9AE}" pid="19" name="SD_USR_Name">
    <vt:lpwstr/>
  </property>
  <property fmtid="{D5CDD505-2E9C-101B-9397-08002B2CF9AE}" pid="20" name="SD_USR_Title">
    <vt:lpwstr/>
  </property>
  <property fmtid="{D5CDD505-2E9C-101B-9397-08002B2CF9AE}" pid="21" name="SD_USR_DirectPhone">
    <vt:lpwstr/>
  </property>
  <property fmtid="{D5CDD505-2E9C-101B-9397-08002B2CF9AE}" pid="22" name="SD_USR_Email">
    <vt:lpwstr/>
  </property>
  <property fmtid="{D5CDD505-2E9C-101B-9397-08002B2CF9AE}" pid="23" name="SD_USR_Department">
    <vt:lpwstr/>
  </property>
  <property fmtid="{D5CDD505-2E9C-101B-9397-08002B2CF9AE}" pid="24" name="SD_USR_Speciale">
    <vt:lpwstr/>
  </property>
  <property fmtid="{D5CDD505-2E9C-101B-9397-08002B2CF9AE}" pid="25" name="SD_USR_Unit">
    <vt:lpwstr/>
  </property>
  <property fmtid="{D5CDD505-2E9C-101B-9397-08002B2CF9AE}" pid="26" name="SD_USR_Address1">
    <vt:lpwstr/>
  </property>
  <property fmtid="{D5CDD505-2E9C-101B-9397-08002B2CF9AE}" pid="27" name="SD_USR_Address2">
    <vt:lpwstr/>
  </property>
  <property fmtid="{D5CDD505-2E9C-101B-9397-08002B2CF9AE}" pid="28" name="SD_USR_Address3">
    <vt:lpwstr/>
  </property>
  <property fmtid="{D5CDD505-2E9C-101B-9397-08002B2CF9AE}" pid="29" name="SD_USR_BusinessPhone">
    <vt:lpwstr/>
  </property>
  <property fmtid="{D5CDD505-2E9C-101B-9397-08002B2CF9AE}" pid="30" name="SD_USR_BusinessFax">
    <vt:lpwstr/>
  </property>
  <property fmtid="{D5CDD505-2E9C-101B-9397-08002B2CF9AE}" pid="31" name="SD_USR_Webadresse">
    <vt:lpwstr/>
  </property>
  <property fmtid="{D5CDD505-2E9C-101B-9397-08002B2CF9AE}" pid="32" name="SD_USR_FreeText">
    <vt:lpwstr/>
  </property>
  <property fmtid="{D5CDD505-2E9C-101B-9397-08002B2CF9AE}" pid="33" name="SD_USR_Signature1">
    <vt:lpwstr>Trine Okkerstrøm Ryttersgaard</vt:lpwstr>
  </property>
  <property fmtid="{D5CDD505-2E9C-101B-9397-08002B2CF9AE}" pid="34" name="SD_USR_SignatureTitle1">
    <vt:lpwstr/>
  </property>
  <property fmtid="{D5CDD505-2E9C-101B-9397-08002B2CF9AE}" pid="35" name="DocumentInfoFinished">
    <vt:lpwstr>True</vt:lpwstr>
  </property>
</Properties>
</file>