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9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512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2510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1576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910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877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4" y="4406900"/>
            <a:ext cx="77724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4" y="2906715"/>
            <a:ext cx="77724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60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16" indent="0">
              <a:buNone/>
              <a:defRPr sz="2134">
                <a:solidFill>
                  <a:schemeClr val="tx1">
                    <a:tint val="75000"/>
                  </a:schemeClr>
                </a:solidFill>
              </a:defRPr>
            </a:lvl3pPr>
            <a:lvl4pPr marL="182882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43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803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646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25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861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440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3734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1" y="1600203"/>
            <a:ext cx="4038600" cy="4525963"/>
          </a:xfrm>
        </p:spPr>
        <p:txBody>
          <a:bodyPr/>
          <a:lstStyle>
            <a:lvl1pPr>
              <a:defRPr sz="3734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861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8" indent="0">
              <a:buNone/>
              <a:defRPr sz="2667" b="1"/>
            </a:lvl2pPr>
            <a:lvl3pPr marL="1219216" indent="0">
              <a:buNone/>
              <a:defRPr sz="2400" b="1"/>
            </a:lvl3pPr>
            <a:lvl4pPr marL="1828823" indent="0">
              <a:buNone/>
              <a:defRPr sz="2134" b="1"/>
            </a:lvl4pPr>
            <a:lvl5pPr marL="2438431" indent="0">
              <a:buNone/>
              <a:defRPr sz="2134" b="1"/>
            </a:lvl5pPr>
            <a:lvl6pPr marL="3048038" indent="0">
              <a:buNone/>
              <a:defRPr sz="2134" b="1"/>
            </a:lvl6pPr>
            <a:lvl7pPr marL="3657646" indent="0">
              <a:buNone/>
              <a:defRPr sz="2134" b="1"/>
            </a:lvl7pPr>
            <a:lvl8pPr marL="4267253" indent="0">
              <a:buNone/>
              <a:defRPr sz="2134" b="1"/>
            </a:lvl8pPr>
            <a:lvl9pPr marL="4876861" indent="0">
              <a:buNone/>
              <a:defRPr sz="2134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4"/>
            </a:lvl4pPr>
            <a:lvl5pPr>
              <a:defRPr sz="2134"/>
            </a:lvl5pPr>
            <a:lvl6pPr>
              <a:defRPr sz="2134"/>
            </a:lvl6pPr>
            <a:lvl7pPr>
              <a:defRPr sz="2134"/>
            </a:lvl7pPr>
            <a:lvl8pPr>
              <a:defRPr sz="2134"/>
            </a:lvl8pPr>
            <a:lvl9pPr>
              <a:defRPr sz="2134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8" indent="0">
              <a:buNone/>
              <a:defRPr sz="2667" b="1"/>
            </a:lvl2pPr>
            <a:lvl3pPr marL="1219216" indent="0">
              <a:buNone/>
              <a:defRPr sz="2400" b="1"/>
            </a:lvl3pPr>
            <a:lvl4pPr marL="1828823" indent="0">
              <a:buNone/>
              <a:defRPr sz="2134" b="1"/>
            </a:lvl4pPr>
            <a:lvl5pPr marL="2438431" indent="0">
              <a:buNone/>
              <a:defRPr sz="2134" b="1"/>
            </a:lvl5pPr>
            <a:lvl6pPr marL="3048038" indent="0">
              <a:buNone/>
              <a:defRPr sz="2134" b="1"/>
            </a:lvl6pPr>
            <a:lvl7pPr marL="3657646" indent="0">
              <a:buNone/>
              <a:defRPr sz="2134" b="1"/>
            </a:lvl7pPr>
            <a:lvl8pPr marL="4267253" indent="0">
              <a:buNone/>
              <a:defRPr sz="2134" b="1"/>
            </a:lvl8pPr>
            <a:lvl9pPr marL="4876861" indent="0">
              <a:buNone/>
              <a:defRPr sz="2134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4"/>
            </a:lvl4pPr>
            <a:lvl5pPr>
              <a:defRPr sz="2134"/>
            </a:lvl5pPr>
            <a:lvl6pPr>
              <a:defRPr sz="2134"/>
            </a:lvl6pPr>
            <a:lvl7pPr>
              <a:defRPr sz="2134"/>
            </a:lvl7pPr>
            <a:lvl8pPr>
              <a:defRPr sz="2134"/>
            </a:lvl8pPr>
            <a:lvl9pPr>
              <a:defRPr sz="2134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960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310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4645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4" cy="116205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4267"/>
            </a:lvl1pPr>
            <a:lvl2pPr>
              <a:defRPr sz="3734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608" indent="0">
              <a:buNone/>
              <a:defRPr sz="1600"/>
            </a:lvl2pPr>
            <a:lvl3pPr marL="1219216" indent="0">
              <a:buNone/>
              <a:defRPr sz="1333"/>
            </a:lvl3pPr>
            <a:lvl4pPr marL="1828823" indent="0">
              <a:buNone/>
              <a:defRPr sz="1200"/>
            </a:lvl4pPr>
            <a:lvl5pPr marL="2438431" indent="0">
              <a:buNone/>
              <a:defRPr sz="1200"/>
            </a:lvl5pPr>
            <a:lvl6pPr marL="3048038" indent="0">
              <a:buNone/>
              <a:defRPr sz="1200"/>
            </a:lvl6pPr>
            <a:lvl7pPr marL="3657646" indent="0">
              <a:buNone/>
              <a:defRPr sz="1200"/>
            </a:lvl7pPr>
            <a:lvl8pPr marL="4267253" indent="0">
              <a:buNone/>
              <a:defRPr sz="1200"/>
            </a:lvl8pPr>
            <a:lvl9pPr marL="4876861" indent="0">
              <a:buNone/>
              <a:defRPr sz="12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47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95949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9" y="4800602"/>
            <a:ext cx="5486400" cy="566738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608" indent="0">
              <a:buNone/>
              <a:defRPr sz="3734"/>
            </a:lvl2pPr>
            <a:lvl3pPr marL="1219216" indent="0">
              <a:buNone/>
              <a:defRPr sz="3200"/>
            </a:lvl3pPr>
            <a:lvl4pPr marL="1828823" indent="0">
              <a:buNone/>
              <a:defRPr sz="2667"/>
            </a:lvl4pPr>
            <a:lvl5pPr marL="2438431" indent="0">
              <a:buNone/>
              <a:defRPr sz="2667"/>
            </a:lvl5pPr>
            <a:lvl6pPr marL="3048038" indent="0">
              <a:buNone/>
              <a:defRPr sz="2667"/>
            </a:lvl6pPr>
            <a:lvl7pPr marL="3657646" indent="0">
              <a:buNone/>
              <a:defRPr sz="2667"/>
            </a:lvl7pPr>
            <a:lvl8pPr marL="4267253" indent="0">
              <a:buNone/>
              <a:defRPr sz="2667"/>
            </a:lvl8pPr>
            <a:lvl9pPr marL="4876861" indent="0">
              <a:buNone/>
              <a:defRPr sz="2667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9" y="5367340"/>
            <a:ext cx="5486400" cy="804862"/>
          </a:xfrm>
        </p:spPr>
        <p:txBody>
          <a:bodyPr/>
          <a:lstStyle>
            <a:lvl1pPr marL="0" indent="0">
              <a:buNone/>
              <a:defRPr sz="1867"/>
            </a:lvl1pPr>
            <a:lvl2pPr marL="609608" indent="0">
              <a:buNone/>
              <a:defRPr sz="1600"/>
            </a:lvl2pPr>
            <a:lvl3pPr marL="1219216" indent="0">
              <a:buNone/>
              <a:defRPr sz="1333"/>
            </a:lvl3pPr>
            <a:lvl4pPr marL="1828823" indent="0">
              <a:buNone/>
              <a:defRPr sz="1200"/>
            </a:lvl4pPr>
            <a:lvl5pPr marL="2438431" indent="0">
              <a:buNone/>
              <a:defRPr sz="1200"/>
            </a:lvl5pPr>
            <a:lvl6pPr marL="3048038" indent="0">
              <a:buNone/>
              <a:defRPr sz="1200"/>
            </a:lvl6pPr>
            <a:lvl7pPr marL="3657646" indent="0">
              <a:buNone/>
              <a:defRPr sz="1200"/>
            </a:lvl7pPr>
            <a:lvl8pPr marL="4267253" indent="0">
              <a:buNone/>
              <a:defRPr sz="1200"/>
            </a:lvl8pPr>
            <a:lvl9pPr marL="4876861" indent="0">
              <a:buNone/>
              <a:defRPr sz="12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456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5785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1" y="274641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064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273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339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3415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2574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938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0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318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2B6CC-0BFD-4BDA-85DF-72767D2AA58E}" type="datetimeFigureOut">
              <a:rPr lang="da-DK" smtClean="0"/>
              <a:t>24-10-2019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D1D04-A085-4DCF-800F-FC868EC050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5947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  <a:alpha val="6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3BC3BC1B-3367-3A45-86DB-B8BD3C532082}" type="datetimeFigureOut">
              <a:rPr lang="da-DK" smtClean="0">
                <a:solidFill>
                  <a:prstClr val="black">
                    <a:tint val="75000"/>
                  </a:prstClr>
                </a:solidFill>
              </a:rPr>
              <a:pPr defTabSz="342900"/>
              <a:t>24-10-2019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149F2EE8-0709-6E4B-B6D1-4F009637C5DB}" type="slidenum">
              <a:rPr lang="da-DK" smtClean="0">
                <a:solidFill>
                  <a:prstClr val="black">
                    <a:tint val="75000"/>
                  </a:prstClr>
                </a:solidFill>
              </a:rPr>
              <a:pPr defTabSz="342900"/>
              <a:t>‹nr.›</a:t>
            </a:fld>
            <a:endParaRPr lang="da-DK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16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096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6" indent="-457206" algn="l" defTabSz="609608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613" indent="-381005" algn="l" defTabSz="609608" rtl="0" eaLnBrk="1" latinLnBrk="0" hangingPunct="1">
        <a:spcBef>
          <a:spcPct val="20000"/>
        </a:spcBef>
        <a:buFont typeface="Arial"/>
        <a:buChar char="–"/>
        <a:defRPr sz="3734" kern="1200">
          <a:solidFill>
            <a:schemeClr val="tx1"/>
          </a:solidFill>
          <a:latin typeface="+mn-lt"/>
          <a:ea typeface="+mn-ea"/>
          <a:cs typeface="+mn-cs"/>
        </a:defRPr>
      </a:lvl2pPr>
      <a:lvl3pPr marL="1524019" indent="-304804" algn="l" defTabSz="609608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27" indent="-304804" algn="l" defTabSz="609608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235" indent="-304804" algn="l" defTabSz="609608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842" indent="-304804" algn="l" defTabSz="609608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450" indent="-304804" algn="l" defTabSz="609608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2058" indent="-304804" algn="l" defTabSz="609608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665" indent="-304804" algn="l" defTabSz="609608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8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6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3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31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8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6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53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61" algn="l" defTabSz="6096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felt 7"/>
          <p:cNvSpPr txBox="1"/>
          <p:nvPr/>
        </p:nvSpPr>
        <p:spPr>
          <a:xfrm>
            <a:off x="687421" y="164511"/>
            <a:ext cx="488306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342900"/>
            <a:r>
              <a:rPr lang="da-DK" sz="2700" b="1" dirty="0">
                <a:solidFill>
                  <a:srgbClr val="331603"/>
                </a:solidFill>
                <a:latin typeface="Verdana"/>
                <a:cs typeface="Verdana"/>
              </a:rPr>
              <a:t>Dagens case     </a:t>
            </a:r>
            <a:r>
              <a:rPr lang="da-DK" sz="1500" b="1" dirty="0">
                <a:solidFill>
                  <a:srgbClr val="331603"/>
                </a:solidFill>
                <a:latin typeface="Verdana"/>
                <a:cs typeface="Verdana"/>
              </a:rPr>
              <a:t>Dato, skriv her:</a:t>
            </a:r>
          </a:p>
        </p:txBody>
      </p:sp>
      <p:sp>
        <p:nvSpPr>
          <p:cNvPr id="31" name="Tekstfelt 30"/>
          <p:cNvSpPr txBox="1"/>
          <p:nvPr/>
        </p:nvSpPr>
        <p:spPr>
          <a:xfrm>
            <a:off x="687421" y="738099"/>
            <a:ext cx="62657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Primære symptom, skriv </a:t>
            </a:r>
            <a:r>
              <a:rPr lang="da-DK" sz="1500" dirty="0" smtClean="0">
                <a:solidFill>
                  <a:srgbClr val="331603"/>
                </a:solidFill>
                <a:latin typeface="Verdana"/>
                <a:cs typeface="Verdana"/>
              </a:rPr>
              <a:t>her: </a:t>
            </a:r>
            <a:endParaRPr lang="da-DK" sz="1500" dirty="0">
              <a:solidFill>
                <a:srgbClr val="331603"/>
              </a:solidFill>
              <a:latin typeface="Verdana"/>
              <a:cs typeface="Verdana"/>
            </a:endParaRPr>
          </a:p>
        </p:txBody>
      </p:sp>
      <p:sp>
        <p:nvSpPr>
          <p:cNvPr id="32" name="Tekstfelt 31"/>
          <p:cNvSpPr txBox="1"/>
          <p:nvPr/>
        </p:nvSpPr>
        <p:spPr>
          <a:xfrm>
            <a:off x="659616" y="1519500"/>
            <a:ext cx="65911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Andre vigtige symptomer: </a:t>
            </a:r>
          </a:p>
        </p:txBody>
      </p:sp>
      <p:sp>
        <p:nvSpPr>
          <p:cNvPr id="33" name="Tekstfelt 32"/>
          <p:cNvSpPr txBox="1"/>
          <p:nvPr/>
        </p:nvSpPr>
        <p:spPr>
          <a:xfrm>
            <a:off x="710950" y="2619963"/>
            <a:ext cx="65398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Diagnostisk vurdering før obj. </a:t>
            </a:r>
            <a:r>
              <a:rPr lang="da-DK" sz="1500" smtClean="0">
                <a:solidFill>
                  <a:srgbClr val="331603"/>
                </a:solidFill>
                <a:latin typeface="Verdana"/>
                <a:cs typeface="Verdana"/>
              </a:rPr>
              <a:t>undersøgelse</a:t>
            </a:r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:</a:t>
            </a:r>
          </a:p>
        </p:txBody>
      </p:sp>
      <p:sp>
        <p:nvSpPr>
          <p:cNvPr id="34" name="Tekstfelt 33"/>
          <p:cNvSpPr txBox="1"/>
          <p:nvPr/>
        </p:nvSpPr>
        <p:spPr>
          <a:xfrm>
            <a:off x="710951" y="3300045"/>
            <a:ext cx="672191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Fund og billeder: </a:t>
            </a:r>
          </a:p>
        </p:txBody>
      </p:sp>
      <p:sp>
        <p:nvSpPr>
          <p:cNvPr id="35" name="Tekstfelt 34"/>
          <p:cNvSpPr txBox="1"/>
          <p:nvPr/>
        </p:nvSpPr>
        <p:spPr>
          <a:xfrm>
            <a:off x="710951" y="4573416"/>
            <a:ext cx="69357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Diagnostisk vurdering efter obj. undersøgelse:</a:t>
            </a:r>
          </a:p>
        </p:txBody>
      </p:sp>
      <p:sp>
        <p:nvSpPr>
          <p:cNvPr id="36" name="Tekstfelt 35"/>
          <p:cNvSpPr txBox="1"/>
          <p:nvPr/>
        </p:nvSpPr>
        <p:spPr>
          <a:xfrm>
            <a:off x="687421" y="5267179"/>
            <a:ext cx="656338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Væsentlige differentialdiagnoser:</a:t>
            </a:r>
          </a:p>
        </p:txBody>
      </p:sp>
      <p:sp>
        <p:nvSpPr>
          <p:cNvPr id="37" name="Tekstfelt 36"/>
          <p:cNvSpPr txBox="1"/>
          <p:nvPr/>
        </p:nvSpPr>
        <p:spPr>
          <a:xfrm>
            <a:off x="710950" y="5924364"/>
            <a:ext cx="65398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da-DK" sz="1500" dirty="0">
                <a:solidFill>
                  <a:srgbClr val="331603"/>
                </a:solidFill>
                <a:latin typeface="Verdana"/>
                <a:cs typeface="Verdana"/>
              </a:rPr>
              <a:t>Plan:</a:t>
            </a:r>
          </a:p>
        </p:txBody>
      </p:sp>
      <p:sp>
        <p:nvSpPr>
          <p:cNvPr id="2" name="Afrundet rektangel 1"/>
          <p:cNvSpPr/>
          <p:nvPr/>
        </p:nvSpPr>
        <p:spPr>
          <a:xfrm>
            <a:off x="659616" y="4395735"/>
            <a:ext cx="6887405" cy="2259316"/>
          </a:xfrm>
          <a:prstGeom prst="roundRect">
            <a:avLst>
              <a:gd name="adj" fmla="val 6555"/>
            </a:avLst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endParaRPr lang="da-DK" sz="2400">
              <a:solidFill>
                <a:prstClr val="white"/>
              </a:solidFill>
            </a:endParaRPr>
          </a:p>
        </p:txBody>
      </p:sp>
      <p:sp>
        <p:nvSpPr>
          <p:cNvPr id="39" name="Afrundet rektangel 38"/>
          <p:cNvSpPr/>
          <p:nvPr/>
        </p:nvSpPr>
        <p:spPr>
          <a:xfrm>
            <a:off x="659617" y="2379006"/>
            <a:ext cx="6887404" cy="1775772"/>
          </a:xfrm>
          <a:prstGeom prst="roundRect">
            <a:avLst>
              <a:gd name="adj" fmla="val 6555"/>
            </a:avLst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endParaRPr lang="da-DK" sz="2400">
              <a:solidFill>
                <a:prstClr val="white"/>
              </a:solidFill>
            </a:endParaRPr>
          </a:p>
        </p:txBody>
      </p:sp>
      <p:sp>
        <p:nvSpPr>
          <p:cNvPr id="40" name="Afrundet rektangel 39"/>
          <p:cNvSpPr/>
          <p:nvPr/>
        </p:nvSpPr>
        <p:spPr>
          <a:xfrm>
            <a:off x="687421" y="142916"/>
            <a:ext cx="6859600" cy="2037171"/>
          </a:xfrm>
          <a:prstGeom prst="roundRect">
            <a:avLst>
              <a:gd name="adj" fmla="val 6555"/>
            </a:avLst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endParaRPr lang="da-DK" sz="2400">
              <a:solidFill>
                <a:prstClr val="white"/>
              </a:solidFill>
            </a:endParaRPr>
          </a:p>
        </p:txBody>
      </p:sp>
      <p:sp>
        <p:nvSpPr>
          <p:cNvPr id="46" name="Tekstboks 45"/>
          <p:cNvSpPr txBox="1"/>
          <p:nvPr/>
        </p:nvSpPr>
        <p:spPr>
          <a:xfrm>
            <a:off x="164029" y="883803"/>
            <a:ext cx="546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en-GB" sz="3200" b="1" dirty="0">
                <a:solidFill>
                  <a:prstClr val="black"/>
                </a:solidFill>
              </a:rPr>
              <a:t>A</a:t>
            </a:r>
          </a:p>
        </p:txBody>
      </p:sp>
      <p:sp>
        <p:nvSpPr>
          <p:cNvPr id="47" name="Rektangel 46"/>
          <p:cNvSpPr/>
          <p:nvPr/>
        </p:nvSpPr>
        <p:spPr>
          <a:xfrm>
            <a:off x="101074" y="2942133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342900"/>
            <a:r>
              <a:rPr lang="en-GB" sz="3200" b="1" dirty="0">
                <a:solidFill>
                  <a:prstClr val="black"/>
                </a:solidFill>
              </a:rPr>
              <a:t>B</a:t>
            </a:r>
          </a:p>
        </p:txBody>
      </p:sp>
      <p:sp>
        <p:nvSpPr>
          <p:cNvPr id="48" name="Rektangel 47"/>
          <p:cNvSpPr/>
          <p:nvPr/>
        </p:nvSpPr>
        <p:spPr>
          <a:xfrm>
            <a:off x="164087" y="5258322"/>
            <a:ext cx="402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342900"/>
            <a:r>
              <a:rPr lang="en-GB" sz="3200" b="1" dirty="0">
                <a:solidFill>
                  <a:prstClr val="black"/>
                </a:solidFill>
              </a:rPr>
              <a:t>C</a:t>
            </a:r>
          </a:p>
        </p:txBody>
      </p:sp>
      <p:sp>
        <p:nvSpPr>
          <p:cNvPr id="4" name="Nedadgående pil 3"/>
          <p:cNvSpPr/>
          <p:nvPr/>
        </p:nvSpPr>
        <p:spPr>
          <a:xfrm>
            <a:off x="7476603" y="296214"/>
            <a:ext cx="1596979" cy="1883873"/>
          </a:xfrm>
          <a:prstGeom prst="downArrow">
            <a:avLst>
              <a:gd name="adj1" fmla="val 61290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 smtClean="0"/>
              <a:t>summegrupper</a:t>
            </a:r>
            <a:endParaRPr lang="da-DK" dirty="0"/>
          </a:p>
        </p:txBody>
      </p:sp>
      <p:sp>
        <p:nvSpPr>
          <p:cNvPr id="24" name="Nedadgående pil 23"/>
          <p:cNvSpPr/>
          <p:nvPr/>
        </p:nvSpPr>
        <p:spPr>
          <a:xfrm>
            <a:off x="7476602" y="2633857"/>
            <a:ext cx="1596979" cy="1549065"/>
          </a:xfrm>
          <a:prstGeom prst="downArrow">
            <a:avLst>
              <a:gd name="adj1" fmla="val 66129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/>
              <a:t>plenum</a:t>
            </a:r>
            <a:endParaRPr lang="da-DK" dirty="0"/>
          </a:p>
        </p:txBody>
      </p:sp>
      <p:sp>
        <p:nvSpPr>
          <p:cNvPr id="26" name="Nedadgående pil 25"/>
          <p:cNvSpPr/>
          <p:nvPr/>
        </p:nvSpPr>
        <p:spPr>
          <a:xfrm>
            <a:off x="7476602" y="4733157"/>
            <a:ext cx="1695203" cy="1809311"/>
          </a:xfrm>
          <a:prstGeom prst="downArrow">
            <a:avLst>
              <a:gd name="adj1" fmla="val 75993"/>
              <a:gd name="adj2" fmla="val 5161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smtClean="0"/>
              <a:t>Expert</a:t>
            </a:r>
          </a:p>
          <a:p>
            <a:pPr algn="ctr"/>
            <a:r>
              <a:rPr lang="da-DK" dirty="0" smtClean="0"/>
              <a:t>kommentar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07012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abelon Dagens Case 2019 09" id="{66B4F9E2-58D0-4D10-9D60-BA290A39CE57}" vid="{5DED0568-9ED3-4B0F-B98D-AA78C4DDB147}"/>
    </a:ext>
  </a:extLst>
</a:theme>
</file>

<file path=ppt/theme/theme2.xml><?xml version="1.0" encoding="utf-8"?>
<a:theme xmlns:a="http://schemas.openxmlformats.org/drawingml/2006/main" name="1_Kontortema">
  <a:themeElements>
    <a:clrScheme name="Gitter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kabelon Dagens Case 2019 09" id="{66B4F9E2-58D0-4D10-9D60-BA290A39CE57}" vid="{7E42FA0E-DC9A-4150-AB57-ABABAB464E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Skabelon Dagens Case 2019 09</Template>
  <TotalTime>9</TotalTime>
  <Words>47</Words>
  <Application>Microsoft Office PowerPoint</Application>
  <PresentationFormat>Skærmshow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Office-tema</vt:lpstr>
      <vt:lpstr>1_Kontortema</vt:lpstr>
      <vt:lpstr>PowerPoint-præsentation</vt:lpstr>
    </vt:vector>
  </TitlesOfParts>
  <Company>Gronlands Sundhedsvasen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Thomas Balslev</dc:creator>
  <cp:lastModifiedBy>Thomas Balslev</cp:lastModifiedBy>
  <cp:revision>3</cp:revision>
  <dcterms:created xsi:type="dcterms:W3CDTF">2019-09-24T18:46:18Z</dcterms:created>
  <dcterms:modified xsi:type="dcterms:W3CDTF">2019-10-24T09:10:03Z</dcterms:modified>
</cp:coreProperties>
</file>