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2" r:id="rId5"/>
    <p:sldId id="295" r:id="rId6"/>
    <p:sldId id="285" r:id="rId7"/>
    <p:sldId id="296" r:id="rId8"/>
    <p:sldId id="361" r:id="rId9"/>
    <p:sldId id="360" r:id="rId10"/>
    <p:sldId id="298" r:id="rId11"/>
    <p:sldId id="29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3E46F-BD0A-CCAC-0629-A70DD40EFA94}" name="Trine Lignell Guldberg" initials="TG" userId="S::t.guldberg@rn.dk::a73790b3-0e59-4dec-9732-07249c768e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Lignell Guldberg" userId="S::t.guldberg@rn.dk::a73790b3-0e59-4dec-9732-07249c768ea8" providerId="AD" clId="Web-{E439D4AF-AA19-DBAA-4D5B-A7590A74CB47}"/>
    <pc:docChg chg="mod modSld">
      <pc:chgData name="Trine Lignell Guldberg" userId="S::t.guldberg@rn.dk::a73790b3-0e59-4dec-9732-07249c768ea8" providerId="AD" clId="Web-{E439D4AF-AA19-DBAA-4D5B-A7590A74CB47}" dt="2025-01-21T11:08:12.803" v="119" actId="20577"/>
      <pc:docMkLst>
        <pc:docMk/>
      </pc:docMkLst>
      <pc:sldChg chg="modSp">
        <pc:chgData name="Trine Lignell Guldberg" userId="S::t.guldberg@rn.dk::a73790b3-0e59-4dec-9732-07249c768ea8" providerId="AD" clId="Web-{E439D4AF-AA19-DBAA-4D5B-A7590A74CB47}" dt="2025-01-21T11:08:12.803" v="119" actId="20577"/>
        <pc:sldMkLst>
          <pc:docMk/>
          <pc:sldMk cId="0" sldId="377"/>
        </pc:sldMkLst>
      </pc:sldChg>
    </pc:docChg>
  </pc:docChgLst>
  <pc:docChgLst>
    <pc:chgData name="Lotte Hoelgaard Christensen" userId="7c212995-9a9d-40ab-8680-530bbe95cb8e" providerId="ADAL" clId="{23FDDBCB-3BF1-43DB-A668-F6585CD076F0}"/>
    <pc:docChg chg="modSld">
      <pc:chgData name="Lotte Hoelgaard Christensen" userId="7c212995-9a9d-40ab-8680-530bbe95cb8e" providerId="ADAL" clId="{23FDDBCB-3BF1-43DB-A668-F6585CD076F0}" dt="2025-01-24T09:24:26.559" v="65" actId="20577"/>
      <pc:docMkLst>
        <pc:docMk/>
      </pc:docMkLst>
      <pc:sldChg chg="modSp mod">
        <pc:chgData name="Lotte Hoelgaard Christensen" userId="7c212995-9a9d-40ab-8680-530bbe95cb8e" providerId="ADAL" clId="{23FDDBCB-3BF1-43DB-A668-F6585CD076F0}" dt="2025-01-21T10:18:47.311" v="4" actId="1035"/>
        <pc:sldMkLst>
          <pc:docMk/>
          <pc:sldMk cId="745800560" sldId="282"/>
        </pc:sldMkLst>
      </pc:sldChg>
      <pc:sldChg chg="modSp mod">
        <pc:chgData name="Lotte Hoelgaard Christensen" userId="7c212995-9a9d-40ab-8680-530bbe95cb8e" providerId="ADAL" clId="{23FDDBCB-3BF1-43DB-A668-F6585CD076F0}" dt="2025-01-24T09:23:57.229" v="36" actId="20577"/>
        <pc:sldMkLst>
          <pc:docMk/>
          <pc:sldMk cId="730884747" sldId="298"/>
        </pc:sldMkLst>
      </pc:sldChg>
      <pc:sldChg chg="modSp mod">
        <pc:chgData name="Lotte Hoelgaard Christensen" userId="7c212995-9a9d-40ab-8680-530bbe95cb8e" providerId="ADAL" clId="{23FDDBCB-3BF1-43DB-A668-F6585CD076F0}" dt="2025-01-24T09:24:26.559" v="65" actId="20577"/>
        <pc:sldMkLst>
          <pc:docMk/>
          <pc:sldMk cId="4153780982" sldId="299"/>
        </pc:sldMkLst>
      </pc:sldChg>
      <pc:sldChg chg="modSp mod">
        <pc:chgData name="Lotte Hoelgaard Christensen" userId="7c212995-9a9d-40ab-8680-530bbe95cb8e" providerId="ADAL" clId="{23FDDBCB-3BF1-43DB-A668-F6585CD076F0}" dt="2025-01-24T09:23:16.225" v="6" actId="20577"/>
        <pc:sldMkLst>
          <pc:docMk/>
          <pc:sldMk cId="3110401594" sldId="361"/>
        </pc:sldMkLst>
      </pc:sldChg>
      <pc:sldChg chg="modSp mod delCm">
        <pc:chgData name="Lotte Hoelgaard Christensen" userId="7c212995-9a9d-40ab-8680-530bbe95cb8e" providerId="ADAL" clId="{23FDDBCB-3BF1-43DB-A668-F6585CD076F0}" dt="2025-01-24T09:23:27.888" v="17" actId="1036"/>
        <pc:sldMkLst>
          <pc:docMk/>
          <pc:sldMk cId="0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otte Hoelgaard Christensen" userId="7c212995-9a9d-40ab-8680-530bbe95cb8e" providerId="ADAL" clId="{23FDDBCB-3BF1-43DB-A668-F6585CD076F0}" dt="2025-01-24T07:29:23.553" v="5"/>
              <pc2:cmMkLst xmlns:pc2="http://schemas.microsoft.com/office/powerpoint/2019/9/main/command">
                <pc:docMk/>
                <pc:sldMk cId="0" sldId="377"/>
                <pc2:cmMk id="{0F565EBB-B14F-4CBE-AF48-64394E721C8F}"/>
              </pc2:cmMkLst>
            </pc226:cmChg>
          </p:ext>
        </pc:extLst>
      </pc:sldChg>
    </pc:docChg>
  </pc:docChgLst>
  <pc:docChgLst>
    <pc:chgData name="Lotte Hoelgaard Christensen" userId="7c212995-9a9d-40ab-8680-530bbe95cb8e" providerId="ADAL" clId="{7A291D0F-C3AD-47CC-9852-FA6392D86FAE}"/>
    <pc:docChg chg="undo custSel delSld modSld">
      <pc:chgData name="Lotte Hoelgaard Christensen" userId="7c212995-9a9d-40ab-8680-530bbe95cb8e" providerId="ADAL" clId="{7A291D0F-C3AD-47CC-9852-FA6392D86FAE}" dt="2026-01-15T08:56:36.177" v="107" actId="20577"/>
      <pc:docMkLst>
        <pc:docMk/>
      </pc:docMkLst>
      <pc:sldChg chg="modSp mod">
        <pc:chgData name="Lotte Hoelgaard Christensen" userId="7c212995-9a9d-40ab-8680-530bbe95cb8e" providerId="ADAL" clId="{7A291D0F-C3AD-47CC-9852-FA6392D86FAE}" dt="2026-01-13T09:00:25.767" v="1" actId="20577"/>
        <pc:sldMkLst>
          <pc:docMk/>
          <pc:sldMk cId="745800560" sldId="282"/>
        </pc:sldMkLst>
        <pc:spChg chg="mod">
          <ac:chgData name="Lotte Hoelgaard Christensen" userId="7c212995-9a9d-40ab-8680-530bbe95cb8e" providerId="ADAL" clId="{7A291D0F-C3AD-47CC-9852-FA6392D86FAE}" dt="2026-01-13T09:00:25.767" v="1" actId="20577"/>
          <ac:spMkLst>
            <pc:docMk/>
            <pc:sldMk cId="745800560" sldId="282"/>
            <ac:spMk id="2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3T09:11:11.199" v="28" actId="20577"/>
        <pc:sldMkLst>
          <pc:docMk/>
          <pc:sldMk cId="3823608939" sldId="285"/>
        </pc:sldMkLst>
        <pc:spChg chg="mod">
          <ac:chgData name="Lotte Hoelgaard Christensen" userId="7c212995-9a9d-40ab-8680-530bbe95cb8e" providerId="ADAL" clId="{7A291D0F-C3AD-47CC-9852-FA6392D86FAE}" dt="2026-01-13T09:11:11.199" v="28" actId="20577"/>
          <ac:spMkLst>
            <pc:docMk/>
            <pc:sldMk cId="3823608939" sldId="285"/>
            <ac:spMk id="163842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3T09:10:57.090" v="26" actId="20577"/>
        <pc:sldMkLst>
          <pc:docMk/>
          <pc:sldMk cId="2486809543" sldId="295"/>
        </pc:sldMkLst>
        <pc:spChg chg="mod">
          <ac:chgData name="Lotte Hoelgaard Christensen" userId="7c212995-9a9d-40ab-8680-530bbe95cb8e" providerId="ADAL" clId="{7A291D0F-C3AD-47CC-9852-FA6392D86FAE}" dt="2026-01-13T09:10:57.090" v="26" actId="20577"/>
          <ac:spMkLst>
            <pc:docMk/>
            <pc:sldMk cId="2486809543" sldId="295"/>
            <ac:spMk id="5124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3T09:11:35.624" v="47" actId="6549"/>
        <pc:sldMkLst>
          <pc:docMk/>
          <pc:sldMk cId="2580835688" sldId="296"/>
        </pc:sldMkLst>
        <pc:spChg chg="mod">
          <ac:chgData name="Lotte Hoelgaard Christensen" userId="7c212995-9a9d-40ab-8680-530bbe95cb8e" providerId="ADAL" clId="{7A291D0F-C3AD-47CC-9852-FA6392D86FAE}" dt="2026-01-13T09:11:18.865" v="43" actId="1036"/>
          <ac:spMkLst>
            <pc:docMk/>
            <pc:sldMk cId="2580835688" sldId="296"/>
            <ac:spMk id="2" creationId="{00000000-0000-0000-0000-000000000000}"/>
          </ac:spMkLst>
        </pc:spChg>
        <pc:spChg chg="mod">
          <ac:chgData name="Lotte Hoelgaard Christensen" userId="7c212995-9a9d-40ab-8680-530bbe95cb8e" providerId="ADAL" clId="{7A291D0F-C3AD-47CC-9852-FA6392D86FAE}" dt="2026-01-13T09:11:35.624" v="47" actId="6549"/>
          <ac:spMkLst>
            <pc:docMk/>
            <pc:sldMk cId="2580835688" sldId="296"/>
            <ac:spMk id="3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3T09:14:58.271" v="81" actId="20577"/>
        <pc:sldMkLst>
          <pc:docMk/>
          <pc:sldMk cId="730884747" sldId="298"/>
        </pc:sldMkLst>
        <pc:spChg chg="mod">
          <ac:chgData name="Lotte Hoelgaard Christensen" userId="7c212995-9a9d-40ab-8680-530bbe95cb8e" providerId="ADAL" clId="{7A291D0F-C3AD-47CC-9852-FA6392D86FAE}" dt="2026-01-13T09:14:58.271" v="81" actId="20577"/>
          <ac:spMkLst>
            <pc:docMk/>
            <pc:sldMk cId="730884747" sldId="298"/>
            <ac:spMk id="7171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3T09:15:33.814" v="86" actId="6549"/>
        <pc:sldMkLst>
          <pc:docMk/>
          <pc:sldMk cId="4153780982" sldId="299"/>
        </pc:sldMkLst>
        <pc:spChg chg="mod">
          <ac:chgData name="Lotte Hoelgaard Christensen" userId="7c212995-9a9d-40ab-8680-530bbe95cb8e" providerId="ADAL" clId="{7A291D0F-C3AD-47CC-9852-FA6392D86FAE}" dt="2026-01-13T09:15:33.814" v="86" actId="6549"/>
          <ac:spMkLst>
            <pc:docMk/>
            <pc:sldMk cId="4153780982" sldId="299"/>
            <ac:spMk id="6147" creationId="{00000000-0000-0000-0000-000000000000}"/>
          </ac:spMkLst>
        </pc:spChg>
      </pc:sldChg>
      <pc:sldChg chg="modSp mod">
        <pc:chgData name="Lotte Hoelgaard Christensen" userId="7c212995-9a9d-40ab-8680-530bbe95cb8e" providerId="ADAL" clId="{7A291D0F-C3AD-47CC-9852-FA6392D86FAE}" dt="2026-01-15T08:56:36.177" v="107" actId="20577"/>
        <pc:sldMkLst>
          <pc:docMk/>
          <pc:sldMk cId="807476299" sldId="360"/>
        </pc:sldMkLst>
        <pc:spChg chg="mod">
          <ac:chgData name="Lotte Hoelgaard Christensen" userId="7c212995-9a9d-40ab-8680-530bbe95cb8e" providerId="ADAL" clId="{7A291D0F-C3AD-47CC-9852-FA6392D86FAE}" dt="2026-01-15T08:56:36.177" v="107" actId="20577"/>
          <ac:spMkLst>
            <pc:docMk/>
            <pc:sldMk cId="807476299" sldId="360"/>
            <ac:spMk id="6147" creationId="{00000000-0000-0000-0000-000000000000}"/>
          </ac:spMkLst>
        </pc:spChg>
      </pc:sldChg>
      <pc:sldChg chg="delSp modSp mod">
        <pc:chgData name="Lotte Hoelgaard Christensen" userId="7c212995-9a9d-40ab-8680-530bbe95cb8e" providerId="ADAL" clId="{7A291D0F-C3AD-47CC-9852-FA6392D86FAE}" dt="2026-01-13T09:13:18.164" v="71" actId="255"/>
        <pc:sldMkLst>
          <pc:docMk/>
          <pc:sldMk cId="3110401594" sldId="361"/>
        </pc:sldMkLst>
        <pc:spChg chg="mod">
          <ac:chgData name="Lotte Hoelgaard Christensen" userId="7c212995-9a9d-40ab-8680-530bbe95cb8e" providerId="ADAL" clId="{7A291D0F-C3AD-47CC-9852-FA6392D86FAE}" dt="2026-01-13T09:11:42.958" v="49" actId="20577"/>
          <ac:spMkLst>
            <pc:docMk/>
            <pc:sldMk cId="3110401594" sldId="361"/>
            <ac:spMk id="2" creationId="{00000000-0000-0000-0000-000000000000}"/>
          </ac:spMkLst>
        </pc:spChg>
        <pc:spChg chg="mod">
          <ac:chgData name="Lotte Hoelgaard Christensen" userId="7c212995-9a9d-40ab-8680-530bbe95cb8e" providerId="ADAL" clId="{7A291D0F-C3AD-47CC-9852-FA6392D86FAE}" dt="2026-01-13T09:13:18.164" v="71" actId="255"/>
          <ac:spMkLst>
            <pc:docMk/>
            <pc:sldMk cId="3110401594" sldId="361"/>
            <ac:spMk id="3" creationId="{00000000-0000-0000-0000-000000000000}"/>
          </ac:spMkLst>
        </pc:spChg>
      </pc:sldChg>
      <pc:sldChg chg="del">
        <pc:chgData name="Lotte Hoelgaard Christensen" userId="7c212995-9a9d-40ab-8680-530bbe95cb8e" providerId="ADAL" clId="{7A291D0F-C3AD-47CC-9852-FA6392D86FAE}" dt="2026-01-13T09:13:41.494" v="73" actId="2696"/>
        <pc:sldMkLst>
          <pc:docMk/>
          <pc:sldMk cId="0" sldId="363"/>
        </pc:sldMkLst>
      </pc:sldChg>
      <pc:sldChg chg="del">
        <pc:chgData name="Lotte Hoelgaard Christensen" userId="7c212995-9a9d-40ab-8680-530bbe95cb8e" providerId="ADAL" clId="{7A291D0F-C3AD-47CC-9852-FA6392D86FAE}" dt="2026-01-13T09:13:33.315" v="72" actId="2696"/>
        <pc:sldMkLst>
          <pc:docMk/>
          <pc:sldMk cId="0" sldId="377"/>
        </pc:sldMkLst>
      </pc:sldChg>
      <pc:sldChg chg="del">
        <pc:chgData name="Lotte Hoelgaard Christensen" userId="7c212995-9a9d-40ab-8680-530bbe95cb8e" providerId="ADAL" clId="{7A291D0F-C3AD-47CC-9852-FA6392D86FAE}" dt="2026-01-13T09:13:46.468" v="74" actId="2696"/>
        <pc:sldMkLst>
          <pc:docMk/>
          <pc:sldMk cId="4047634467" sldId="378"/>
        </pc:sldMkLst>
      </pc:sldChg>
    </pc:docChg>
  </pc:docChgLst>
  <pc:docChgLst>
    <pc:chgData name="Lotte Hoelgaard Christensen" userId="7c212995-9a9d-40ab-8680-530bbe95cb8e" providerId="ADAL" clId="{E5D78A6F-5D1B-4924-B34F-55C89DB0BCBD}"/>
    <pc:docChg chg="undo custSel delSld modSld">
      <pc:chgData name="Lotte Hoelgaard Christensen" userId="7c212995-9a9d-40ab-8680-530bbe95cb8e" providerId="ADAL" clId="{E5D78A6F-5D1B-4924-B34F-55C89DB0BCBD}" dt="2025-01-21T11:11:00.085" v="280"/>
      <pc:docMkLst>
        <pc:docMk/>
      </pc:docMkLst>
      <pc:sldChg chg="del">
        <pc:chgData name="Lotte Hoelgaard Christensen" userId="7c212995-9a9d-40ab-8680-530bbe95cb8e" providerId="ADAL" clId="{E5D78A6F-5D1B-4924-B34F-55C89DB0BCBD}" dt="2025-01-20T11:40:01.368" v="0" actId="47"/>
        <pc:sldMkLst>
          <pc:docMk/>
          <pc:sldMk cId="3559761911" sldId="256"/>
        </pc:sldMkLst>
      </pc:sldChg>
      <pc:sldChg chg="del">
        <pc:chgData name="Lotte Hoelgaard Christensen" userId="7c212995-9a9d-40ab-8680-530bbe95cb8e" providerId="ADAL" clId="{E5D78A6F-5D1B-4924-B34F-55C89DB0BCBD}" dt="2025-01-20T11:47:20.942" v="196" actId="47"/>
        <pc:sldMkLst>
          <pc:docMk/>
          <pc:sldMk cId="1756890355" sldId="257"/>
        </pc:sldMkLst>
      </pc:sldChg>
      <pc:sldChg chg="del">
        <pc:chgData name="Lotte Hoelgaard Christensen" userId="7c212995-9a9d-40ab-8680-530bbe95cb8e" providerId="ADAL" clId="{E5D78A6F-5D1B-4924-B34F-55C89DB0BCBD}" dt="2025-01-20T11:47:21.592" v="197" actId="47"/>
        <pc:sldMkLst>
          <pc:docMk/>
          <pc:sldMk cId="910732199" sldId="258"/>
        </pc:sldMkLst>
      </pc:sldChg>
      <pc:sldChg chg="modSp mod">
        <pc:chgData name="Lotte Hoelgaard Christensen" userId="7c212995-9a9d-40ab-8680-530bbe95cb8e" providerId="ADAL" clId="{E5D78A6F-5D1B-4924-B34F-55C89DB0BCBD}" dt="2025-01-20T11:40:11.326" v="1" actId="255"/>
        <pc:sldMkLst>
          <pc:docMk/>
          <pc:sldMk cId="745800560" sldId="282"/>
        </pc:sldMkLst>
      </pc:sldChg>
      <pc:sldChg chg="addSp modSp mod">
        <pc:chgData name="Lotte Hoelgaard Christensen" userId="7c212995-9a9d-40ab-8680-530bbe95cb8e" providerId="ADAL" clId="{E5D78A6F-5D1B-4924-B34F-55C89DB0BCBD}" dt="2025-01-21T10:55:03.770" v="276"/>
        <pc:sldMkLst>
          <pc:docMk/>
          <pc:sldMk cId="3823608939" sldId="285"/>
        </pc:sldMkLst>
      </pc:sldChg>
      <pc:sldChg chg="modSp mod">
        <pc:chgData name="Lotte Hoelgaard Christensen" userId="7c212995-9a9d-40ab-8680-530bbe95cb8e" providerId="ADAL" clId="{E5D78A6F-5D1B-4924-B34F-55C89DB0BCBD}" dt="2025-01-20T11:40:28.208" v="2" actId="207"/>
        <pc:sldMkLst>
          <pc:docMk/>
          <pc:sldMk cId="2486809543" sldId="295"/>
        </pc:sldMkLst>
      </pc:sldChg>
      <pc:sldChg chg="modSp mod">
        <pc:chgData name="Lotte Hoelgaard Christensen" userId="7c212995-9a9d-40ab-8680-530bbe95cb8e" providerId="ADAL" clId="{E5D78A6F-5D1B-4924-B34F-55C89DB0BCBD}" dt="2025-01-20T11:41:49.325" v="40" actId="14"/>
        <pc:sldMkLst>
          <pc:docMk/>
          <pc:sldMk cId="2580835688" sldId="296"/>
        </pc:sldMkLst>
      </pc:sldChg>
      <pc:sldChg chg="modSp mod">
        <pc:chgData name="Lotte Hoelgaard Christensen" userId="7c212995-9a9d-40ab-8680-530bbe95cb8e" providerId="ADAL" clId="{E5D78A6F-5D1B-4924-B34F-55C89DB0BCBD}" dt="2025-01-20T11:46:34.666" v="193" actId="20577"/>
        <pc:sldMkLst>
          <pc:docMk/>
          <pc:sldMk cId="730884747" sldId="298"/>
        </pc:sldMkLst>
      </pc:sldChg>
      <pc:sldChg chg="modSp mod">
        <pc:chgData name="Lotte Hoelgaard Christensen" userId="7c212995-9a9d-40ab-8680-530bbe95cb8e" providerId="ADAL" clId="{E5D78A6F-5D1B-4924-B34F-55C89DB0BCBD}" dt="2025-01-20T11:47:08.577" v="195" actId="20577"/>
        <pc:sldMkLst>
          <pc:docMk/>
          <pc:sldMk cId="4153780982" sldId="299"/>
        </pc:sldMkLst>
      </pc:sldChg>
      <pc:sldChg chg="modSp mod">
        <pc:chgData name="Lotte Hoelgaard Christensen" userId="7c212995-9a9d-40ab-8680-530bbe95cb8e" providerId="ADAL" clId="{E5D78A6F-5D1B-4924-B34F-55C89DB0BCBD}" dt="2025-01-21T09:40:33.351" v="227" actId="1076"/>
        <pc:sldMkLst>
          <pc:docMk/>
          <pc:sldMk cId="807476299" sldId="360"/>
        </pc:sldMkLst>
      </pc:sldChg>
      <pc:sldChg chg="modSp mod">
        <pc:chgData name="Lotte Hoelgaard Christensen" userId="7c212995-9a9d-40ab-8680-530bbe95cb8e" providerId="ADAL" clId="{E5D78A6F-5D1B-4924-B34F-55C89DB0BCBD}" dt="2025-01-20T11:42:43.914" v="64" actId="255"/>
        <pc:sldMkLst>
          <pc:docMk/>
          <pc:sldMk cId="3110401594" sldId="361"/>
        </pc:sldMkLst>
      </pc:sldChg>
      <pc:sldChg chg="addSp modSp mod">
        <pc:chgData name="Lotte Hoelgaard Christensen" userId="7c212995-9a9d-40ab-8680-530bbe95cb8e" providerId="ADAL" clId="{E5D78A6F-5D1B-4924-B34F-55C89DB0BCBD}" dt="2025-01-21T10:55:15.716" v="278"/>
        <pc:sldMkLst>
          <pc:docMk/>
          <pc:sldMk cId="0" sldId="363"/>
        </pc:sldMkLst>
      </pc:sldChg>
      <pc:sldChg chg="addSp modSp mod modCm">
        <pc:chgData name="Lotte Hoelgaard Christensen" userId="7c212995-9a9d-40ab-8680-530bbe95cb8e" providerId="ADAL" clId="{E5D78A6F-5D1B-4924-B34F-55C89DB0BCBD}" dt="2025-01-21T11:11:00.085" v="280"/>
        <pc:sldMkLst>
          <pc:docMk/>
          <pc:sldMk cId="0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otte Hoelgaard Christensen" userId="7c212995-9a9d-40ab-8680-530bbe95cb8e" providerId="ADAL" clId="{E5D78A6F-5D1B-4924-B34F-55C89DB0BCBD}" dt="2025-01-21T11:11:00.085" v="280"/>
              <pc2:cmMkLst xmlns:pc2="http://schemas.microsoft.com/office/powerpoint/2019/9/main/command">
                <pc:docMk/>
                <pc:sldMk cId="0" sldId="377"/>
                <pc2:cmMk id="{0F565EBB-B14F-4CBE-AF48-64394E721C8F}"/>
              </pc2:cmMkLst>
            </pc226:cmChg>
          </p:ext>
        </pc:extLst>
      </pc:sldChg>
      <pc:sldChg chg="modSp mod">
        <pc:chgData name="Lotte Hoelgaard Christensen" userId="7c212995-9a9d-40ab-8680-530bbe95cb8e" providerId="ADAL" clId="{E5D78A6F-5D1B-4924-B34F-55C89DB0BCBD}" dt="2025-01-21T09:51:01.733" v="275" actId="20577"/>
        <pc:sldMkLst>
          <pc:docMk/>
          <pc:sldMk cId="4047634467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372-CC62-4F23-96E9-0CEBA63D963A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31B2-B801-4EF6-9293-316A75A192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0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EBE1-E6D1-4D40-A213-703790366C63}" type="slidenum">
              <a:rPr lang="da-DK" smtClean="0">
                <a:latin typeface="Arial" pitchFamily="34" charset="0"/>
              </a:rPr>
              <a:pPr/>
              <a:t>2</a:t>
            </a:fld>
            <a:endParaRPr lang="da-DK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68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35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29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59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70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60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CF060-C63B-25C7-A608-438800D2E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AE37F90-F565-BC57-C268-A815AFAF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B6EAEE-2CDB-AAFB-728B-16E0455D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9F3FEC-2D0B-BF84-38B9-43BDDAB8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361669-15E0-77D6-924D-633280E0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77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4BFFC-2CB5-5269-A293-146964F6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412C44-F9D6-A55D-BBC8-809BB9554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A73633-307F-19F0-FAFF-AB216A88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B90F0E-198E-BE2F-30FC-537741C5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5D46CF-27F4-A600-1839-D9740492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10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808C82-C0A9-D31B-3388-EA0811185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DB708CE-92C3-79B2-8B40-07AA61AA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D8487C-0490-6A70-F0A7-BC45EE7C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78D68A-CC41-139F-59BD-0CB9198E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F34ECD-2C2A-B007-CE91-0341031E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00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75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E4366-DC9C-8E49-88B4-409C3A32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310D9E-C47C-CB7B-8016-1DF1CE27D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7E2475-262E-5D57-4E90-A00190F0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CA63E8-659F-46F0-8ADF-EB05F65A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03284-DCDE-A5D8-FEAF-5020F470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58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7EFE-6D90-95F1-6964-41C0229B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C7FC80-2B47-3F1C-73BE-3618EB2D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D35FB-31BA-A65E-61D3-D456A14D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F35430-F540-DAE0-1550-1599B926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080D1A-E176-A1E1-D2EB-45EE6042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7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79218-250C-B549-8549-CD67B0C6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764037-EC8C-1C48-0ACE-BA86981C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F7A606-677D-D4C6-F9B0-350AF2DE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60AE3E-68C2-D9C4-0D9C-A564DAA3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BA32DE-A71C-7CB5-6A60-46732B0E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056844-B461-A0B8-07B6-5D0066B5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2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56CBB-9156-BA32-744E-9ACA86F7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43A4E0-D0E3-266A-7C01-27B04F73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1EE03D-90B7-7743-B5BF-B2864A0DC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20A792-8CFD-B65F-D8A3-AA1820E49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7FF1A53-149A-D3DB-A5AE-BD0ACC87B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4061F03-8A7B-3751-B856-699792FA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9441C6-C324-2DB7-A8D8-7E28147E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8137249-8746-A1D4-C9D2-2B08BD89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2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242DE-23BC-FCAA-5BB0-594105E5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688F16-979C-C3FA-385F-C9F65D18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71218FF-AB4B-0AA5-5A1C-C731A4B1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5CD37C-B15F-E0C5-9347-566BF5C9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04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FE529E8-356F-22EE-6D4F-F88536DC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1F416F-4746-933E-559F-659E69A7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02F19F-2FDE-AE1B-3369-A8CE0CF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8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7072F-30A1-8058-1C3C-6444A423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A31DF4-1B85-BAFA-7258-BD78463F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D4028E-B827-6056-5927-68123F710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6EE0D8C-6B07-1253-3FDE-03DB3DB4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29944C-F266-D241-E0D3-DB1CD9AF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DD5BCA-68E9-E752-3B97-F021EA56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30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A54DF-FB6A-CF21-46DA-1175A98B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CB825DC-0C17-791A-2807-7119EDAE6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D475678-FABC-3DBE-6250-F4BDFE76D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3D6CD7-DD81-DECE-DE8D-09958437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859DA52-95E6-8338-26CE-543634F3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B4A99C-4139-8FA7-E486-2CE9B069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6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20B5B64-D61B-ED97-F1E1-EC1781B8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B7C872-0104-3C73-77D3-05C6A5D6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607F70-28EA-098C-3791-0FA3645E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092A-220C-4EA9-B3AC-D8AD98785A08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AF22ED-8F74-EEB9-42BD-5A683E7CD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F50FD4-CD95-947F-78E0-44161E81A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EF53-FAA9-4E89-99E4-4662601BE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l.hoelgaard@rn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1" name="LogoPPT_bmk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5176" y="5782283"/>
            <a:ext cx="6408510" cy="665532"/>
          </a:xfrm>
        </p:spPr>
        <p:txBody>
          <a:bodyPr>
            <a:noAutofit/>
          </a:bodyPr>
          <a:lstStyle/>
          <a:p>
            <a:r>
              <a:rPr lang="da-DK" sz="4400" dirty="0"/>
              <a:t>3-timersmødet 2026</a:t>
            </a:r>
          </a:p>
        </p:txBody>
      </p:sp>
    </p:spTree>
    <p:extLst>
      <p:ext uri="{BB962C8B-B14F-4D97-AF65-F5344CB8AC3E}">
        <p14:creationId xmlns:p14="http://schemas.microsoft.com/office/powerpoint/2010/main" val="7458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/>
              <a:t>Program for 3-timersmødet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Velkomst v/ mødeleder 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Præsentation af mødets forløb samt valg af referent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Status siden sidste 3-timersmøde drøftes – med udgangspunkt i YL handleplan fra 2025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sz="1800" dirty="0"/>
              <a:t>	Skema </a:t>
            </a:r>
            <a:r>
              <a:rPr lang="da-DK" sz="1800" b="1" dirty="0"/>
              <a:t>”</a:t>
            </a:r>
            <a:r>
              <a:rPr lang="da-DK" sz="1800" dirty="0">
                <a:solidFill>
                  <a:schemeClr val="accent1"/>
                </a:solidFill>
              </a:rPr>
              <a:t>status siden sidst</a:t>
            </a:r>
            <a:r>
              <a:rPr lang="da-DK" sz="1800" b="1" dirty="0"/>
              <a:t>”</a:t>
            </a:r>
            <a:r>
              <a:rPr lang="da-DK" sz="1800" dirty="0"/>
              <a:t> udfyldes i fællesskab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da-DK" sz="1800" dirty="0"/>
              <a:t>Introduktion til årets tema: Emnet er frit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da-DK" sz="1800" dirty="0"/>
              <a:t>Individuelle refleksioner og 2-mandsgrupperne arbejder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en-US" sz="1800" dirty="0"/>
              <a:t>Pause 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a-DK" sz="1800" dirty="0"/>
              <a:t>Gruppediskussioner: Mindre grupper arbejder</a:t>
            </a:r>
          </a:p>
          <a:p>
            <a:pPr marL="187200" lvl="1" indent="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sz="18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	</a:t>
            </a:r>
            <a:r>
              <a:rPr lang="da-DK" sz="1800" dirty="0">
                <a:solidFill>
                  <a:schemeClr val="accent1"/>
                </a:solidFill>
              </a:rPr>
              <a:t>Gruppeark</a:t>
            </a:r>
            <a:r>
              <a:rPr lang="da-DK" sz="1800" dirty="0"/>
              <a:t> udfyldes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a-DK" sz="1800" dirty="0"/>
              <a:t>Plenum, hvor </a:t>
            </a:r>
            <a:r>
              <a:rPr lang="da-DK" sz="1800" dirty="0">
                <a:solidFill>
                  <a:schemeClr val="accent1"/>
                </a:solidFill>
              </a:rPr>
              <a:t>uddannelseslægernes handlingsplan </a:t>
            </a:r>
            <a:r>
              <a:rPr lang="da-DK" sz="1800" dirty="0"/>
              <a:t>udfærdiges i fællesskab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da-DK" sz="1800" dirty="0"/>
              <a:t>	Efterfølgende sørger mødeleder for at indsende de udfyldte skemaer til egen afdelingsledelse samt  til uddannelseskoordinerende overlæge via </a:t>
            </a:r>
            <a:r>
              <a:rPr lang="da-DK" sz="1800" dirty="0">
                <a:hlinkClick r:id="rId4"/>
              </a:rPr>
              <a:t>l.hoelgaard@rn.dk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4868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2368" y="61756"/>
            <a:ext cx="10515458" cy="80501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3-timersmøderne 2026</a:t>
            </a:r>
          </a:p>
        </p:txBody>
      </p:sp>
      <p:pic>
        <p:nvPicPr>
          <p:cNvPr id="163843" name="Picture 3" descr="UFL-04-08-0186 fig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82" y="1234589"/>
            <a:ext cx="91440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60371" y="151875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Initiativ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917721" y="2820501"/>
            <a:ext cx="2447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da-DK" sz="1000">
              <a:solidFill>
                <a:srgbClr val="449BA2"/>
              </a:solidFill>
            </a:endParaRPr>
          </a:p>
          <a:p>
            <a:pPr>
              <a:spcBef>
                <a:spcPct val="30000"/>
              </a:spcBef>
            </a:pPr>
            <a:r>
              <a:rPr lang="da-DK" sz="1600">
                <a:solidFill>
                  <a:srgbClr val="449BA2"/>
                </a:solidFill>
              </a:rPr>
              <a:t>* Konkrete uddannelsesinitiativer + dialog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721100" y="302068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rgbClr val="449BA2"/>
                </a:solidFill>
              </a:rPr>
              <a:t>*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7662633" y="1567963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Konkrete uddannelsesinitiativer + dialog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6437082" y="2791925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Årlig rapport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877714" y="5158649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rgbClr val="449BA2"/>
                </a:solidFill>
              </a:rPr>
              <a:t>3-timersmødet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7086370" y="58875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Vision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557358" y="5311288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 err="1">
                <a:solidFill>
                  <a:srgbClr val="449BA2"/>
                </a:solidFill>
              </a:rPr>
              <a:t>Facilitering</a:t>
            </a:r>
            <a:endParaRPr lang="da-DK" sz="1600">
              <a:solidFill>
                <a:srgbClr val="449BA2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C8F1E49-3030-AE06-F4EC-07A10DFF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6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566102"/>
            <a:ext cx="10656887" cy="507048"/>
          </a:xfrm>
        </p:spPr>
        <p:txBody>
          <a:bodyPr>
            <a:normAutofit fontScale="90000"/>
          </a:bodyPr>
          <a:lstStyle/>
          <a:p>
            <a:r>
              <a:rPr lang="da-DK" dirty="0"/>
              <a:t>Status siden sidst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/>
                </a:solidFill>
              </a:rPr>
              <a:t>Status siden sidst </a:t>
            </a:r>
          </a:p>
          <a:p>
            <a:pPr lvl="1"/>
            <a:r>
              <a:rPr lang="da-DK" dirty="0"/>
              <a:t>Tag udgangspunkt i initiativerne fra Uddannelseslægernes Handlingsplan fra 2025</a:t>
            </a:r>
          </a:p>
          <a:p>
            <a:pPr lvl="2"/>
            <a:endParaRPr lang="da-DK" dirty="0"/>
          </a:p>
          <a:p>
            <a:pPr lvl="1"/>
            <a:r>
              <a:rPr lang="da-DK" dirty="0"/>
              <a:t>Kig på hvert initiativ og tag stilling:</a:t>
            </a:r>
          </a:p>
          <a:p>
            <a:pPr marL="989013" lvl="8" indent="-187325"/>
            <a:r>
              <a:rPr lang="da-DK" dirty="0"/>
              <a:t>Havde initiativet den ønskede effekt? </a:t>
            </a:r>
          </a:p>
          <a:p>
            <a:pPr marL="989013" lvl="8" indent="-187325"/>
            <a:r>
              <a:rPr lang="da-DK" dirty="0"/>
              <a:t>Er det endnu ikke er iværksat og hvorfor? </a:t>
            </a:r>
          </a:p>
          <a:p>
            <a:pPr marL="989013" lvl="8" indent="-187325"/>
            <a:r>
              <a:rPr lang="da-DK" dirty="0"/>
              <a:t>Er det stadig relevant?</a:t>
            </a:r>
          </a:p>
          <a:p>
            <a:pPr marL="561600" lvl="4" indent="0">
              <a:buNone/>
            </a:pPr>
            <a:endParaRPr lang="da-DK" dirty="0"/>
          </a:p>
          <a:p>
            <a:pPr lvl="1"/>
            <a:r>
              <a:rPr lang="da-DK" dirty="0"/>
              <a:t>Vær omhyggelig med at notere, så der bliver en </a:t>
            </a:r>
            <a:r>
              <a:rPr lang="da-DK" u="sng" dirty="0"/>
              <a:t>sammenhæng til initiativet fra 2025</a:t>
            </a:r>
          </a:p>
          <a:p>
            <a:endParaRPr lang="da-DK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83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>
            <a:normAutofit fontScale="90000"/>
          </a:bodyPr>
          <a:lstStyle/>
          <a:p>
            <a:r>
              <a:rPr lang="da-DK" dirty="0"/>
              <a:t>Formål med 3-timersmødet 2026 og årets tema</a:t>
            </a:r>
            <a:endParaRPr lang="da-DK" sz="1400" b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4" y="1220152"/>
            <a:ext cx="11146089" cy="5242544"/>
          </a:xfrm>
        </p:spPr>
        <p:txBody>
          <a:bodyPr>
            <a:normAutofit/>
          </a:bodyPr>
          <a:lstStyle/>
          <a:p>
            <a:r>
              <a:rPr lang="da-DK" sz="2200" dirty="0"/>
              <a:t>Formålet med 3-timersmøderne er at give mulighed for </a:t>
            </a:r>
            <a:r>
              <a:rPr lang="da-DK" sz="2200" b="1" dirty="0">
                <a:solidFill>
                  <a:schemeClr val="accent1"/>
                </a:solidFill>
              </a:rPr>
              <a:t>i fællesskab</a:t>
            </a:r>
            <a:r>
              <a:rPr lang="da-DK" sz="2200" dirty="0">
                <a:solidFill>
                  <a:schemeClr val="accent1"/>
                </a:solidFill>
              </a:rPr>
              <a:t> </a:t>
            </a:r>
            <a:r>
              <a:rPr lang="da-DK" sz="2200" dirty="0"/>
              <a:t>at sætte ord på og konkret planlægge, hvad vi som enkeltpersoner og gruppe kan gøre for at </a:t>
            </a:r>
            <a:r>
              <a:rPr lang="da-DK" sz="2200" b="1" dirty="0">
                <a:solidFill>
                  <a:schemeClr val="accent1"/>
                </a:solidFill>
              </a:rPr>
              <a:t>løfte kvaliteten af egen uddannelse</a:t>
            </a:r>
            <a:r>
              <a:rPr lang="da-DK" sz="2200" dirty="0"/>
              <a:t>. </a:t>
            </a:r>
          </a:p>
          <a:p>
            <a:r>
              <a:rPr lang="da-DK" sz="2200" dirty="0"/>
              <a:t>Udgangspunktet for 3-timersmøderne skal være mødedeltagernes </a:t>
            </a:r>
            <a:r>
              <a:rPr lang="da-DK" sz="2200" b="1" dirty="0">
                <a:solidFill>
                  <a:schemeClr val="accent1"/>
                </a:solidFill>
              </a:rPr>
              <a:t>positive oplevelser</a:t>
            </a:r>
            <a:r>
              <a:rPr lang="da-DK" sz="2200" dirty="0"/>
              <a:t>, da intentionen bag metoden er, at </a:t>
            </a:r>
            <a:r>
              <a:rPr lang="da-DK" sz="2200" b="1" dirty="0">
                <a:solidFill>
                  <a:schemeClr val="accent1"/>
                </a:solidFill>
              </a:rPr>
              <a:t>ændringer</a:t>
            </a:r>
            <a:r>
              <a:rPr lang="da-DK" sz="2200" dirty="0"/>
              <a:t> iværksættes på baggrund af noget aktuelt fungerende.</a:t>
            </a:r>
          </a:p>
          <a:p>
            <a:r>
              <a:rPr lang="da-DK" sz="2200" dirty="0"/>
              <a:t>Emnet for mødet 2026 er frit:</a:t>
            </a:r>
          </a:p>
          <a:p>
            <a:pPr lvl="1"/>
            <a:r>
              <a:rPr lang="da-DK" sz="2000" dirty="0"/>
              <a:t>Der skal være fokus på, hvad der kan gøre speciallægeuddannelsen ved Aalborg Universitetshospital endnu bedre - og på initiativer, der kan gøre en forskel i den kliniske hverdag. </a:t>
            </a:r>
          </a:p>
          <a:p>
            <a:pPr lvl="1"/>
            <a:r>
              <a:rPr lang="da-DK" sz="2000" dirty="0"/>
              <a:t>Netop i år, hvor mange afdelinger flytter, kan mødet bruges til at sikre fortsat fokus på, at der leveres god lægelig videreuddannelse.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40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a-DK" b="0"/>
            </a:br>
            <a:r>
              <a:rPr lang="da-DK"/>
              <a:t>Individuelle refleksioner - OBS: positiv tilgang!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335037"/>
            <a:ext cx="10655999" cy="5311090"/>
          </a:xfrm>
        </p:spPr>
        <p:txBody>
          <a:bodyPr>
            <a:noAutofit/>
          </a:bodyPr>
          <a:lstStyle/>
          <a:p>
            <a:pPr marL="533400" indent="-533400" defTabSz="763588">
              <a:lnSpc>
                <a:spcPct val="80000"/>
              </a:lnSpc>
              <a:buNone/>
            </a:pPr>
            <a:r>
              <a:rPr lang="da-DK" sz="2000" b="1" dirty="0">
                <a:solidFill>
                  <a:srgbClr val="E37222"/>
                </a:solidFill>
              </a:rPr>
              <a:t>			</a:t>
            </a:r>
            <a:r>
              <a:rPr lang="da-DK" sz="2000" b="1" dirty="0">
                <a:solidFill>
                  <a:schemeClr val="accent1"/>
                </a:solidFill>
              </a:rPr>
              <a:t>Gå sammen to og to. </a:t>
            </a:r>
            <a:br>
              <a:rPr lang="da-DK" sz="2000" dirty="0"/>
            </a:br>
            <a:endParaRPr lang="da-DK" sz="2000" dirty="0"/>
          </a:p>
          <a:p>
            <a:pPr marL="533400" indent="-533400">
              <a:lnSpc>
                <a:spcPct val="80000"/>
              </a:lnSpc>
              <a:buNone/>
              <a:tabLst>
                <a:tab pos="1524000" algn="l"/>
              </a:tabLst>
            </a:pPr>
            <a:r>
              <a:rPr lang="da-DK" sz="2000" dirty="0"/>
              <a:t>		Først bruger I </a:t>
            </a:r>
            <a:r>
              <a:rPr lang="da-DK" sz="2000" b="1" dirty="0">
                <a:solidFill>
                  <a:schemeClr val="accent1"/>
                </a:solidFill>
              </a:rPr>
              <a:t>5 min. hver for sig </a:t>
            </a:r>
            <a:r>
              <a:rPr lang="da-DK" sz="2000" dirty="0"/>
              <a:t>til at reflektere over nedenstående spørgsmål 		(nedskriv små sætninger, der kan illustrere dine svar).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da-DK" sz="2000" dirty="0"/>
              <a:t> </a:t>
            </a:r>
            <a:br>
              <a:rPr lang="da-DK" sz="2000" dirty="0"/>
            </a:br>
            <a:endParaRPr lang="da-DK" sz="2000" dirty="0"/>
          </a:p>
          <a:p>
            <a:pPr marL="533400" indent="-533400">
              <a:lnSpc>
                <a:spcPct val="80000"/>
              </a:lnSpc>
              <a:spcAft>
                <a:spcPts val="600"/>
              </a:spcAft>
              <a:buNone/>
            </a:pPr>
            <a:r>
              <a:rPr lang="da-DK" sz="2000" b="1" dirty="0">
                <a:solidFill>
                  <a:schemeClr val="accent1"/>
                </a:solidFill>
              </a:rPr>
              <a:t>Herefter interviewer I hinanden i 2 x 10 min:</a:t>
            </a:r>
            <a:endParaRPr lang="da-DK" sz="2000" b="1" dirty="0"/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>
                <a:ea typeface="Times New Roman" pitchFamily="18" charset="0"/>
                <a:cs typeface="Courier New" pitchFamily="49" charset="0"/>
              </a:rPr>
              <a:t>Når du tænker tilbage på din tid i den afdeling, du er i nu – hvilke 2-3 gode oplevelser vil du så fremhæve? </a:t>
            </a: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da-DK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dirty="0">
                <a:ea typeface="Times New Roman" pitchFamily="18" charset="0"/>
                <a:cs typeface="Courier New" pitchFamily="49" charset="0"/>
              </a:rPr>
              <a:t>Hvad gjorde du og hvad gjorde andre (ledelsen, den uddannelsesansvarlige overlæge, din vejleder, den uddannelseskoordinerende yngre læge, andre overlæger/afdelingslæger/uddannelseslæger), der bidrog til, at det blev til gode oplevelser?</a:t>
            </a:r>
            <a:br>
              <a:rPr lang="da-DK" dirty="0">
                <a:ea typeface="Times New Roman" pitchFamily="18" charset="0"/>
                <a:cs typeface="Courier New" pitchFamily="49" charset="0"/>
              </a:rPr>
            </a:br>
            <a:endParaRPr lang="da-DK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dirty="0">
                <a:ea typeface="Times New Roman" pitchFamily="18" charset="0"/>
                <a:cs typeface="Courier New" pitchFamily="49" charset="0"/>
              </a:rPr>
              <a:t>Har du på den baggrund forslag til initiativer, som kan medvirke til at styrke uddannelsen af den enkelte uddannelseslæge og arbejdsfællesskabet på andre områder?</a:t>
            </a:r>
            <a:br>
              <a:rPr lang="da-DK" dirty="0">
                <a:ea typeface="Times New Roman" pitchFamily="18" charset="0"/>
                <a:cs typeface="Courier New" pitchFamily="49" charset="0"/>
              </a:rPr>
            </a:br>
            <a:endParaRPr lang="da-DK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dirty="0">
                <a:ea typeface="Times New Roman" pitchFamily="18" charset="0"/>
                <a:cs typeface="Courier New" pitchFamily="49" charset="0"/>
              </a:rPr>
              <a:t>Hvilken effekt vil initiativerne få?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endParaRPr lang="da-DK" sz="2000" dirty="0"/>
          </a:p>
          <a:p>
            <a:pPr marL="533400" indent="-533400">
              <a:lnSpc>
                <a:spcPct val="80000"/>
              </a:lnSpc>
              <a:buNone/>
            </a:pPr>
            <a:endParaRPr lang="da-DK" sz="2000" dirty="0"/>
          </a:p>
          <a:p>
            <a:pPr marL="533400" indent="-533400">
              <a:lnSpc>
                <a:spcPct val="80000"/>
              </a:lnSpc>
              <a:buNone/>
            </a:pPr>
            <a:endParaRPr lang="da-DK" sz="2000" dirty="0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Billede 2" descr="Et billede, der indeholder person, mand, indendørs&#10;&#10;Automatisk genereret beskrivelse">
            <a:extLst>
              <a:ext uri="{FF2B5EF4-FFF2-40B4-BE49-F238E27FC236}">
                <a16:creationId xmlns:a16="http://schemas.microsoft.com/office/drawing/2014/main" id="{4BB45511-964E-4F0A-97A7-54857207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6939"/>
          <a:stretch/>
        </p:blipFill>
        <p:spPr>
          <a:xfrm>
            <a:off x="770827" y="1335037"/>
            <a:ext cx="1235188" cy="15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08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/>
              <a:t>Gruppediskussioner - gruppeark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449493"/>
            <a:ext cx="10655999" cy="501320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da-DK" sz="1800" b="1" dirty="0">
                <a:solidFill>
                  <a:srgbClr val="EC8200"/>
                </a:solidFill>
              </a:rPr>
              <a:t>				</a:t>
            </a:r>
            <a:r>
              <a:rPr lang="da-DK" sz="1800" b="1" dirty="0">
                <a:solidFill>
                  <a:schemeClr val="accent1"/>
                </a:solidFill>
              </a:rPr>
              <a:t>Gå sammen med 2 - 4 andre par: 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(såfremt I kun er få læger i afdelingen, kan dette foregå i plenum, men det</a:t>
            </a:r>
            <a:br>
              <a:rPr lang="da-DK" sz="1800" dirty="0"/>
            </a:br>
            <a:r>
              <a:rPr lang="da-DK" sz="1800" dirty="0"/>
              <a:t>			er vigtigt, at gruppearket udfyldes)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</a:t>
            </a:r>
          </a:p>
          <a:p>
            <a:pPr marL="533400" indent="-533400">
              <a:spcBef>
                <a:spcPts val="0"/>
              </a:spcBef>
              <a:buNone/>
            </a:pP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endParaRPr lang="da-DK" sz="1800" b="1" dirty="0"/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Fortæl om jeres gode og mindre gode oplevelser, om forslag til ændringer, der vil gøre en forskel, samt mulige effekt, hvis ændringer gennemføres. </a:t>
            </a:r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Formuler gruppens fælles oplevelser (gode og mindre gode) omkring uddannelsen. Nedskriv i Gruppeark.</a:t>
            </a:r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Formuler gruppens forslag til ændringer, der vil gøre en forskel, eller som I formoder vil gøre det. Hvilke mulige effekter forventer I? Nedskriv i Gruppeark.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Forbered jeres fremlæggelse til plenum, hvor handlingsplanen laves.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-6167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Billede 4" descr="Et billede, der indeholder person, indendørs, personer&#10;&#10;Automatisk genereret beskrivelse">
            <a:extLst>
              <a:ext uri="{FF2B5EF4-FFF2-40B4-BE49-F238E27FC236}">
                <a16:creationId xmlns:a16="http://schemas.microsoft.com/office/drawing/2014/main" id="{84EF5743-872E-4897-B2EB-AF7D9B847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5" y="1449493"/>
            <a:ext cx="2430018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713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/>
              <a:t>Plenum – uddannelseslægernes handlingsplan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273382"/>
            <a:ext cx="10655999" cy="5189314"/>
          </a:xfrm>
        </p:spPr>
        <p:txBody>
          <a:bodyPr/>
          <a:lstStyle/>
          <a:p>
            <a:pPr marL="2693988" lvl="8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På baggrund af gruppernes arbejde skal vi blive enige i plenum om, hvilke initiativer vi vil arbejde videre med. </a:t>
            </a:r>
          </a:p>
          <a:p>
            <a:pPr marL="2693988" lvl="8" indent="0">
              <a:lnSpc>
                <a:spcPct val="80000"/>
              </a:lnSpc>
              <a:buNone/>
              <a:defRPr/>
            </a:pPr>
            <a:endParaRPr lang="da-DK" sz="1800" dirty="0">
              <a:solidFill>
                <a:schemeClr val="tx1"/>
              </a:solidFill>
            </a:endParaRPr>
          </a:p>
          <a:p>
            <a:pPr marL="2693988" lvl="8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Der kan maksimalt defineres 5 initiativer – hellere kvalitet frem for kvantitet.</a:t>
            </a:r>
          </a:p>
          <a:p>
            <a:pPr marL="2693988" lvl="8" indent="0">
              <a:lnSpc>
                <a:spcPct val="80000"/>
              </a:lnSpc>
              <a:buNone/>
              <a:defRPr/>
            </a:pPr>
            <a:endParaRPr lang="da-DK" sz="1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Når </a:t>
            </a:r>
            <a:r>
              <a:rPr lang="da-DK" sz="1800" b="1" dirty="0">
                <a:solidFill>
                  <a:schemeClr val="accent1"/>
                </a:solidFill>
              </a:rPr>
              <a:t>uddannelseslægernes handlingsplan </a:t>
            </a:r>
            <a:r>
              <a:rPr lang="da-DK" sz="1800" dirty="0">
                <a:solidFill>
                  <a:schemeClr val="tx1"/>
                </a:solidFill>
              </a:rPr>
              <a:t>skal udfyldes, er det vigtigt, at vi er opmærksomme på de forskellige niveauer: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da-DK" sz="1800" b="1" dirty="0">
                <a:solidFill>
                  <a:schemeClr val="accent1"/>
                </a:solidFill>
              </a:rPr>
              <a:t>Hvad kan vi selv gøre? </a:t>
            </a:r>
            <a:r>
              <a:rPr lang="da-DK" sz="1800" dirty="0">
                <a:solidFill>
                  <a:schemeClr val="accent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(alt, hvad der kan gøres i egne rækker, er vigtigt at få med)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da-DK" sz="1800" b="1" dirty="0"/>
              <a:t>Hvem skal eventuelt involveres for at lykkes? </a:t>
            </a:r>
            <a:r>
              <a:rPr lang="da-DK" sz="1800" dirty="0">
                <a:solidFill>
                  <a:schemeClr val="tx1"/>
                </a:solidFill>
              </a:rPr>
              <a:t>(lægekollegaer, afdelingsledelsen, </a:t>
            </a:r>
            <a:r>
              <a:rPr lang="da-DK" sz="1800" dirty="0"/>
              <a:t>H</a:t>
            </a:r>
            <a:r>
              <a:rPr lang="da-DK" sz="1800" dirty="0">
                <a:solidFill>
                  <a:schemeClr val="tx1"/>
                </a:solidFill>
              </a:rPr>
              <a:t>ospitalsledelsen)</a:t>
            </a:r>
            <a:endParaRPr lang="da-DK" sz="1800" b="1" dirty="0">
              <a:solidFill>
                <a:srgbClr val="EC82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sz="1800" i="1" dirty="0"/>
              <a:t>Bemærk, at tovholder ikke nødvendigvis skal være udførende på initiativet, men sørge for at følge op på progressionen.</a:t>
            </a:r>
            <a:endParaRPr lang="da-DK" sz="1800" dirty="0"/>
          </a:p>
          <a:p>
            <a:pPr eaLnBrk="1" hangingPunct="1">
              <a:lnSpc>
                <a:spcPct val="80000"/>
              </a:lnSpc>
              <a:buFont typeface="Futura Bk BT" pitchFamily="34" charset="0"/>
              <a:buNone/>
              <a:defRPr/>
            </a:pPr>
            <a:endParaRPr lang="da-DK" sz="1800" dirty="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-6167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Billede 2" descr="Et billede, der indeholder person, indendørs, personer, værelse&#10;&#10;Automatisk genereret beskrivelse">
            <a:extLst>
              <a:ext uri="{FF2B5EF4-FFF2-40B4-BE49-F238E27FC236}">
                <a16:creationId xmlns:a16="http://schemas.microsoft.com/office/drawing/2014/main" id="{AA657611-4E06-4BBD-93D7-B4816EFA1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7" y="1273382"/>
            <a:ext cx="2430018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9b7129-d556-4b0b-905d-8590be3e0682">
      <UserInfo>
        <DisplayName/>
        <AccountId xsi:nil="true"/>
        <AccountType/>
      </UserInfo>
    </SharedWithUsers>
    <lcf76f155ced4ddcb4097134ff3c332f xmlns="c01c8d69-2619-4178-9eae-c7d0baf05d06">
      <Terms xmlns="http://schemas.microsoft.com/office/infopath/2007/PartnerControls"/>
    </lcf76f155ced4ddcb4097134ff3c332f>
    <TaxCatchAll xmlns="739b7129-d556-4b0b-905d-8590be3e06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BC892B503CE24A8AD846FE8039A2C6" ma:contentTypeVersion="16" ma:contentTypeDescription="Opret et nyt dokument." ma:contentTypeScope="" ma:versionID="5ad6b10c33b96544ac8f419b073ced1a">
  <xsd:schema xmlns:xsd="http://www.w3.org/2001/XMLSchema" xmlns:xs="http://www.w3.org/2001/XMLSchema" xmlns:p="http://schemas.microsoft.com/office/2006/metadata/properties" xmlns:ns2="c01c8d69-2619-4178-9eae-c7d0baf05d06" xmlns:ns3="739b7129-d556-4b0b-905d-8590be3e0682" targetNamespace="http://schemas.microsoft.com/office/2006/metadata/properties" ma:root="true" ma:fieldsID="2488d573fec93dbd549ed47499445cba" ns2:_="" ns3:_="">
    <xsd:import namespace="c01c8d69-2619-4178-9eae-c7d0baf05d06"/>
    <xsd:import namespace="739b7129-d556-4b0b-905d-8590be3e06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c8d69-2619-4178-9eae-c7d0baf05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4f34db1e-492b-4873-a0a7-13a514a36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b7129-d556-4b0b-905d-8590be3e06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448a51b-e8d4-4aa2-b749-b2b933150a15}" ma:internalName="TaxCatchAll" ma:showField="CatchAllData" ma:web="739b7129-d556-4b0b-905d-8590be3e06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F503F8-C45E-4369-B40D-BC2871C4A52D}">
  <ds:schemaRefs>
    <ds:schemaRef ds:uri="739b7129-d556-4b0b-905d-8590be3e0682"/>
    <ds:schemaRef ds:uri="c01c8d69-2619-4178-9eae-c7d0baf05d0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4076B2-8BAC-4AAF-ACE9-C84A2B55C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c8d69-2619-4178-9eae-c7d0baf05d06"/>
    <ds:schemaRef ds:uri="739b7129-d556-4b0b-905d-8590be3e0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4045BE-B1A1-4997-BBB1-51E604F3D9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728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Futura Bk BT</vt:lpstr>
      <vt:lpstr>Times New Roman</vt:lpstr>
      <vt:lpstr>Wingdings</vt:lpstr>
      <vt:lpstr>Office-tema</vt:lpstr>
      <vt:lpstr>3-timersmødet 2026</vt:lpstr>
      <vt:lpstr>Program for 3-timersmødet</vt:lpstr>
      <vt:lpstr> 3-timersmøderne 2026</vt:lpstr>
      <vt:lpstr>Status siden sidst</vt:lpstr>
      <vt:lpstr>Formål med 3-timersmødet 2026 og årets tema</vt:lpstr>
      <vt:lpstr> Individuelle refleksioner - OBS: positiv tilgang!</vt:lpstr>
      <vt:lpstr>Gruppediskussioner - gruppeark</vt:lpstr>
      <vt:lpstr>Plenum – uddannelseslægernes handlingsplan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Lotte Hoelgaard Christensen</dc:creator>
  <cp:lastModifiedBy>Lotte Hoelgaard Christensen</cp:lastModifiedBy>
  <cp:revision>1</cp:revision>
  <dcterms:created xsi:type="dcterms:W3CDTF">2025-01-20T11:38:32Z</dcterms:created>
  <dcterms:modified xsi:type="dcterms:W3CDTF">2026-01-15T08:56:45Z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orDefinition">
    <vt:lpwstr>Blue</vt:lpwstr>
  </property>
  <property fmtid="{D5CDD505-2E9C-101B-9397-08002B2CF9AE}" pid="3" name="xd_Signature">
    <vt:bool>false</vt:bool>
  </property>
  <property fmtid="{D5CDD505-2E9C-101B-9397-08002B2CF9AE}" pid="4" name="TriggerFlowInfo">
    <vt:lpwstr/>
  </property>
  <property fmtid="{D5CDD505-2E9C-101B-9397-08002B2CF9AE}" pid="5" name="USR_Unit">
    <vt:lpwstr>Postgraduat Uddannelse</vt:lpwstr>
  </property>
  <property fmtid="{D5CDD505-2E9C-101B-9397-08002B2CF9AE}" pid="6" name="SD_OFF_DisplayName">
    <vt:lpwstr>Aalborg Universitetshospital</vt:lpwstr>
  </property>
  <property fmtid="{D5CDD505-2E9C-101B-9397-08002B2CF9AE}" pid="7" name="SD_OFF_LogoFileName">
    <vt:lpwstr>AalborgUniversitetshospital</vt:lpwstr>
  </property>
  <property fmtid="{D5CDD505-2E9C-101B-9397-08002B2CF9AE}" pid="8" name="SD_OFF_MandatoryDepartment_en-GB">
    <vt:lpwstr>(none)</vt:lpwstr>
  </property>
  <property fmtid="{D5CDD505-2E9C-101B-9397-08002B2CF9AE}" pid="9" name="CurrentOfficeID">
    <vt:lpwstr>3</vt:lpwstr>
  </property>
  <property fmtid="{D5CDD505-2E9C-101B-9397-08002B2CF9AE}" pid="10" name="SD_OFF_ID">
    <vt:lpwstr>3</vt:lpwstr>
  </property>
  <property fmtid="{D5CDD505-2E9C-101B-9397-08002B2CF9AE}" pid="11" name="RunSetTextContentFromTag">
    <vt:lpwstr>True</vt:lpwstr>
  </property>
  <property fmtid="{D5CDD505-2E9C-101B-9397-08002B2CF9AE}" pid="12" name="USR_Signature1">
    <vt:lpwstr>Lotte Hoelgaard Christensen</vt:lpwstr>
  </property>
  <property fmtid="{D5CDD505-2E9C-101B-9397-08002B2CF9AE}" pid="13" name="SD_OFF_ColorDefinition">
    <vt:lpwstr>Blue</vt:lpwstr>
  </property>
  <property fmtid="{D5CDD505-2E9C-101B-9397-08002B2CF9AE}" pid="14" name="USR_Name">
    <vt:lpwstr>Lotte Hoelgaard Christensen</vt:lpwstr>
  </property>
  <property fmtid="{D5CDD505-2E9C-101B-9397-08002B2CF9AE}" pid="15" name="ComplianceAssetId">
    <vt:lpwstr/>
  </property>
  <property fmtid="{D5CDD505-2E9C-101B-9397-08002B2CF9AE}" pid="16" name="HelpDocument">
    <vt:lpwstr>Region Nordjylland.html</vt:lpwstr>
  </property>
  <property fmtid="{D5CDD505-2E9C-101B-9397-08002B2CF9AE}" pid="17" name="USR_Title">
    <vt:lpwstr>Sekretær (AC) for Udd.koordinerende overlæge</vt:lpwstr>
  </property>
  <property fmtid="{D5CDD505-2E9C-101B-9397-08002B2CF9AE}" pid="18" name="USR_DirectPhone">
    <vt:lpwstr>+4597666264</vt:lpwstr>
  </property>
  <property fmtid="{D5CDD505-2E9C-101B-9397-08002B2CF9AE}" pid="19" name="OVE_ReturnAddress">
    <vt:lpwstr/>
  </property>
  <property fmtid="{D5CDD505-2E9C-101B-9397-08002B2CF9AE}" pid="20" name="_ExtendedDescription">
    <vt:lpwstr/>
  </property>
  <property fmtid="{D5CDD505-2E9C-101B-9397-08002B2CF9AE}" pid="21" name="ArtworkDefinitionTemplate">
    <vt:lpwstr>Presentation</vt:lpwstr>
  </property>
  <property fmtid="{D5CDD505-2E9C-101B-9397-08002B2CF9AE}" pid="22" name="LastColorSetFilter">
    <vt:lpwstr>BlueWhite*</vt:lpwstr>
  </property>
  <property fmtid="{D5CDD505-2E9C-101B-9397-08002B2CF9AE}" pid="23" name="USR_BusinessPhone">
    <vt:lpwstr/>
  </property>
  <property fmtid="{D5CDD505-2E9C-101B-9397-08002B2CF9AE}" pid="24" name="MediaServiceImageTags">
    <vt:lpwstr/>
  </property>
  <property fmtid="{D5CDD505-2E9C-101B-9397-08002B2CF9AE}" pid="25" name="USR_Email">
    <vt:lpwstr>l.hoelgaard@rn.dk</vt:lpwstr>
  </property>
  <property fmtid="{D5CDD505-2E9C-101B-9397-08002B2CF9AE}" pid="26" name="USR_AddressThree">
    <vt:lpwstr>9000 Aalborg</vt:lpwstr>
  </property>
  <property fmtid="{D5CDD505-2E9C-101B-9397-08002B2CF9AE}" pid="27" name="LastCompletedArtworkDefinition">
    <vt:lpwstr>RegionN</vt:lpwstr>
  </property>
  <property fmtid="{D5CDD505-2E9C-101B-9397-08002B2CF9AE}" pid="28" name="SD_CtlText_Usersettings_Userprofile">
    <vt:lpwstr>Lotte</vt:lpwstr>
  </property>
  <property fmtid="{D5CDD505-2E9C-101B-9397-08002B2CF9AE}" pid="29" name="SD_OFF_MandatoryDepartment">
    <vt:lpwstr>(ingen)</vt:lpwstr>
  </property>
  <property fmtid="{D5CDD505-2E9C-101B-9397-08002B2CF9AE}" pid="30" name="SD_DocumentLanguage">
    <vt:lpwstr>da-DK</vt:lpwstr>
  </property>
  <property fmtid="{D5CDD505-2E9C-101B-9397-08002B2CF9AE}" pid="31" name="SD_UserprofileName">
    <vt:lpwstr>Lotte</vt:lpwstr>
  </property>
  <property fmtid="{D5CDD505-2E9C-101B-9397-08002B2CF9AE}" pid="32" name="TemplateUrl">
    <vt:lpwstr/>
  </property>
  <property fmtid="{D5CDD505-2E9C-101B-9397-08002B2CF9AE}" pid="33" name="USR_FreeText">
    <vt:lpwstr/>
  </property>
  <property fmtid="{D5CDD505-2E9C-101B-9397-08002B2CF9AE}" pid="34" name="DocumentInfoFinished">
    <vt:lpwstr>True</vt:lpwstr>
  </property>
  <property fmtid="{D5CDD505-2E9C-101B-9397-08002B2CF9AE}" pid="35" name="USR_SignatureTitle1">
    <vt:lpwstr>Sekretær (AC) for Udd.koordinerende overlæge</vt:lpwstr>
  </property>
  <property fmtid="{D5CDD505-2E9C-101B-9397-08002B2CF9AE}" pid="36" name="xd_ProgID">
    <vt:lpwstr/>
  </property>
  <property fmtid="{D5CDD505-2E9C-101B-9397-08002B2CF9AE}" pid="37" name="SD_OFF_Institute">
    <vt:lpwstr>Aalborg Universitetshospital</vt:lpwstr>
  </property>
  <property fmtid="{D5CDD505-2E9C-101B-9397-08002B2CF9AE}" pid="38" name="USR_Speciality">
    <vt:lpwstr/>
  </property>
  <property fmtid="{D5CDD505-2E9C-101B-9397-08002B2CF9AE}" pid="39" name="SD_DocumentLanguageString">
    <vt:lpwstr>Dansk</vt:lpwstr>
  </property>
  <property fmtid="{D5CDD505-2E9C-101B-9397-08002B2CF9AE}" pid="40" name="ContentTypeId">
    <vt:lpwstr>0x010100D9BC892B503CE24A8AD846FE8039A2C6</vt:lpwstr>
  </property>
  <property fmtid="{D5CDD505-2E9C-101B-9397-08002B2CF9AE}" pid="41" name="USR_Department">
    <vt:lpwstr>Forskning, uddannelse og innovation</vt:lpwstr>
  </property>
  <property fmtid="{D5CDD505-2E9C-101B-9397-08002B2CF9AE}" pid="42" name="ColorExtensionSet">
    <vt:lpwstr>BlueWhiteOne</vt:lpwstr>
  </property>
  <property fmtid="{D5CDD505-2E9C-101B-9397-08002B2CF9AE}" pid="43" name="Created by:">
    <vt:lpwstr>www.skabelon.dk</vt:lpwstr>
  </property>
  <property fmtid="{D5CDD505-2E9C-101B-9397-08002B2CF9AE}" pid="44" name="USR_Web">
    <vt:lpwstr/>
  </property>
  <property fmtid="{D5CDD505-2E9C-101B-9397-08002B2CF9AE}" pid="45" name="SD_OFF_Institute_en-GB">
    <vt:lpwstr>Aalborg Universitetshospital</vt:lpwstr>
  </property>
  <property fmtid="{D5CDD505-2E9C-101B-9397-08002B2CF9AE}" pid="46" name="Order">
    <vt:r8>285600</vt:r8>
  </property>
  <property fmtid="{D5CDD505-2E9C-101B-9397-08002B2CF9AE}" pid="47" name="USR_AddressOne">
    <vt:lpwstr>Hobrovej 42A, Postboks 365</vt:lpwstr>
  </property>
  <property fmtid="{D5CDD505-2E9C-101B-9397-08002B2CF9AE}" pid="48" name="USR_AddressTwo">
    <vt:lpwstr/>
  </property>
</Properties>
</file>