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2" r:id="rId5"/>
    <p:sldId id="295" r:id="rId6"/>
    <p:sldId id="285" r:id="rId7"/>
    <p:sldId id="296" r:id="rId8"/>
    <p:sldId id="361" r:id="rId9"/>
    <p:sldId id="377" r:id="rId10"/>
    <p:sldId id="363" r:id="rId11"/>
    <p:sldId id="378" r:id="rId12"/>
    <p:sldId id="360" r:id="rId13"/>
    <p:sldId id="298" r:id="rId14"/>
    <p:sldId id="299"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83E46F-BD0A-CCAC-0629-A70DD40EFA94}" name="Trine Lignell Guldberg" initials="TG" userId="S::t.guldberg@rn.dk::a73790b3-0e59-4dec-9732-07249c768ea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Lignell Guldberg" userId="S::t.guldberg@rn.dk::a73790b3-0e59-4dec-9732-07249c768ea8" providerId="AD" clId="Web-{E439D4AF-AA19-DBAA-4D5B-A7590A74CB47}"/>
    <pc:docChg chg="mod modSld">
      <pc:chgData name="Trine Lignell Guldberg" userId="S::t.guldberg@rn.dk::a73790b3-0e59-4dec-9732-07249c768ea8" providerId="AD" clId="Web-{E439D4AF-AA19-DBAA-4D5B-A7590A74CB47}" dt="2025-01-21T11:08:12.803" v="119" actId="20577"/>
      <pc:docMkLst>
        <pc:docMk/>
      </pc:docMkLst>
      <pc:sldChg chg="modSp">
        <pc:chgData name="Trine Lignell Guldberg" userId="S::t.guldberg@rn.dk::a73790b3-0e59-4dec-9732-07249c768ea8" providerId="AD" clId="Web-{E439D4AF-AA19-DBAA-4D5B-A7590A74CB47}" dt="2025-01-21T11:08:12.803" v="119" actId="20577"/>
        <pc:sldMkLst>
          <pc:docMk/>
          <pc:sldMk cId="0" sldId="377"/>
        </pc:sldMkLst>
        <pc:spChg chg="mod">
          <ac:chgData name="Trine Lignell Guldberg" userId="S::t.guldberg@rn.dk::a73790b3-0e59-4dec-9732-07249c768ea8" providerId="AD" clId="Web-{E439D4AF-AA19-DBAA-4D5B-A7590A74CB47}" dt="2025-01-21T11:08:12.803" v="119" actId="20577"/>
          <ac:spMkLst>
            <pc:docMk/>
            <pc:sldMk cId="0" sldId="377"/>
            <ac:spMk id="3" creationId="{36246980-E044-E14A-8859-8242A20B59A0}"/>
          </ac:spMkLst>
        </pc:spChg>
      </pc:sldChg>
    </pc:docChg>
  </pc:docChgLst>
  <pc:docChgLst>
    <pc:chgData name="Lotte Hoelgaard Christensen" userId="7c212995-9a9d-40ab-8680-530bbe95cb8e" providerId="ADAL" clId="{23FDDBCB-3BF1-43DB-A668-F6585CD076F0}"/>
    <pc:docChg chg="modSld">
      <pc:chgData name="Lotte Hoelgaard Christensen" userId="7c212995-9a9d-40ab-8680-530bbe95cb8e" providerId="ADAL" clId="{23FDDBCB-3BF1-43DB-A668-F6585CD076F0}" dt="2025-01-24T09:24:26.559" v="65" actId="20577"/>
      <pc:docMkLst>
        <pc:docMk/>
      </pc:docMkLst>
      <pc:sldChg chg="modSp mod">
        <pc:chgData name="Lotte Hoelgaard Christensen" userId="7c212995-9a9d-40ab-8680-530bbe95cb8e" providerId="ADAL" clId="{23FDDBCB-3BF1-43DB-A668-F6585CD076F0}" dt="2025-01-21T10:18:47.311" v="4" actId="1035"/>
        <pc:sldMkLst>
          <pc:docMk/>
          <pc:sldMk cId="745800560" sldId="282"/>
        </pc:sldMkLst>
        <pc:spChg chg="mod">
          <ac:chgData name="Lotte Hoelgaard Christensen" userId="7c212995-9a9d-40ab-8680-530bbe95cb8e" providerId="ADAL" clId="{23FDDBCB-3BF1-43DB-A668-F6585CD076F0}" dt="2025-01-21T10:18:47.311" v="4" actId="1035"/>
          <ac:spMkLst>
            <pc:docMk/>
            <pc:sldMk cId="745800560" sldId="282"/>
            <ac:spMk id="2" creationId="{00000000-0000-0000-0000-000000000000}"/>
          </ac:spMkLst>
        </pc:spChg>
      </pc:sldChg>
      <pc:sldChg chg="modSp mod">
        <pc:chgData name="Lotte Hoelgaard Christensen" userId="7c212995-9a9d-40ab-8680-530bbe95cb8e" providerId="ADAL" clId="{23FDDBCB-3BF1-43DB-A668-F6585CD076F0}" dt="2025-01-24T09:23:57.229" v="36" actId="20577"/>
        <pc:sldMkLst>
          <pc:docMk/>
          <pc:sldMk cId="730884747" sldId="298"/>
        </pc:sldMkLst>
        <pc:spChg chg="mod">
          <ac:chgData name="Lotte Hoelgaard Christensen" userId="7c212995-9a9d-40ab-8680-530bbe95cb8e" providerId="ADAL" clId="{23FDDBCB-3BF1-43DB-A668-F6585CD076F0}" dt="2025-01-24T09:23:57.229" v="36" actId="20577"/>
          <ac:spMkLst>
            <pc:docMk/>
            <pc:sldMk cId="730884747" sldId="298"/>
            <ac:spMk id="7171" creationId="{00000000-0000-0000-0000-000000000000}"/>
          </ac:spMkLst>
        </pc:spChg>
      </pc:sldChg>
      <pc:sldChg chg="modSp mod">
        <pc:chgData name="Lotte Hoelgaard Christensen" userId="7c212995-9a9d-40ab-8680-530bbe95cb8e" providerId="ADAL" clId="{23FDDBCB-3BF1-43DB-A668-F6585CD076F0}" dt="2025-01-24T09:24:26.559" v="65" actId="20577"/>
        <pc:sldMkLst>
          <pc:docMk/>
          <pc:sldMk cId="4153780982" sldId="299"/>
        </pc:sldMkLst>
        <pc:spChg chg="mod">
          <ac:chgData name="Lotte Hoelgaard Christensen" userId="7c212995-9a9d-40ab-8680-530bbe95cb8e" providerId="ADAL" clId="{23FDDBCB-3BF1-43DB-A668-F6585CD076F0}" dt="2025-01-24T09:24:26.559" v="65" actId="20577"/>
          <ac:spMkLst>
            <pc:docMk/>
            <pc:sldMk cId="4153780982" sldId="299"/>
            <ac:spMk id="6147" creationId="{00000000-0000-0000-0000-000000000000}"/>
          </ac:spMkLst>
        </pc:spChg>
      </pc:sldChg>
      <pc:sldChg chg="modSp mod">
        <pc:chgData name="Lotte Hoelgaard Christensen" userId="7c212995-9a9d-40ab-8680-530bbe95cb8e" providerId="ADAL" clId="{23FDDBCB-3BF1-43DB-A668-F6585CD076F0}" dt="2025-01-24T09:23:16.225" v="6" actId="20577"/>
        <pc:sldMkLst>
          <pc:docMk/>
          <pc:sldMk cId="3110401594" sldId="361"/>
        </pc:sldMkLst>
        <pc:spChg chg="mod">
          <ac:chgData name="Lotte Hoelgaard Christensen" userId="7c212995-9a9d-40ab-8680-530bbe95cb8e" providerId="ADAL" clId="{23FDDBCB-3BF1-43DB-A668-F6585CD076F0}" dt="2025-01-24T09:23:16.225" v="6" actId="20577"/>
          <ac:spMkLst>
            <pc:docMk/>
            <pc:sldMk cId="3110401594" sldId="361"/>
            <ac:spMk id="4" creationId="{8699F027-819C-90B6-BF95-1FBD3D69E67C}"/>
          </ac:spMkLst>
        </pc:spChg>
      </pc:sldChg>
      <pc:sldChg chg="modSp mod delCm">
        <pc:chgData name="Lotte Hoelgaard Christensen" userId="7c212995-9a9d-40ab-8680-530bbe95cb8e" providerId="ADAL" clId="{23FDDBCB-3BF1-43DB-A668-F6585CD076F0}" dt="2025-01-24T09:23:27.888" v="17" actId="1036"/>
        <pc:sldMkLst>
          <pc:docMk/>
          <pc:sldMk cId="0" sldId="377"/>
        </pc:sldMkLst>
        <pc:spChg chg="mod">
          <ac:chgData name="Lotte Hoelgaard Christensen" userId="7c212995-9a9d-40ab-8680-530bbe95cb8e" providerId="ADAL" clId="{23FDDBCB-3BF1-43DB-A668-F6585CD076F0}" dt="2025-01-24T09:23:27.888" v="17" actId="1036"/>
          <ac:spMkLst>
            <pc:docMk/>
            <pc:sldMk cId="0" sldId="377"/>
            <ac:spMk id="57352" creationId="{00000000-0000-0000-0000-000000000000}"/>
          </ac:spMkLst>
        </pc:spChg>
        <pc:extLst>
          <p:ext xmlns:p="http://schemas.openxmlformats.org/presentationml/2006/main" uri="{D6D511B9-2390-475A-947B-AFAB55BFBCF1}">
            <pc226:cmChg xmlns:pc226="http://schemas.microsoft.com/office/powerpoint/2022/06/main/command" chg="del">
              <pc226:chgData name="Lotte Hoelgaard Christensen" userId="7c212995-9a9d-40ab-8680-530bbe95cb8e" providerId="ADAL" clId="{23FDDBCB-3BF1-43DB-A668-F6585CD076F0}" dt="2025-01-24T07:29:23.553" v="5"/>
              <pc2:cmMkLst xmlns:pc2="http://schemas.microsoft.com/office/powerpoint/2019/9/main/command">
                <pc:docMk/>
                <pc:sldMk cId="0" sldId="377"/>
                <pc2:cmMk id="{0F565EBB-B14F-4CBE-AF48-64394E721C8F}"/>
              </pc2:cmMkLst>
            </pc226:cmChg>
          </p:ext>
        </pc:extLst>
      </pc:sldChg>
    </pc:docChg>
  </pc:docChgLst>
  <pc:docChgLst>
    <pc:chgData name="Lotte Hoelgaard Christensen" userId="7c212995-9a9d-40ab-8680-530bbe95cb8e" providerId="ADAL" clId="{E5D78A6F-5D1B-4924-B34F-55C89DB0BCBD}"/>
    <pc:docChg chg="undo custSel delSld modSld">
      <pc:chgData name="Lotte Hoelgaard Christensen" userId="7c212995-9a9d-40ab-8680-530bbe95cb8e" providerId="ADAL" clId="{E5D78A6F-5D1B-4924-B34F-55C89DB0BCBD}" dt="2025-01-21T11:11:00.085" v="280"/>
      <pc:docMkLst>
        <pc:docMk/>
      </pc:docMkLst>
      <pc:sldChg chg="del">
        <pc:chgData name="Lotte Hoelgaard Christensen" userId="7c212995-9a9d-40ab-8680-530bbe95cb8e" providerId="ADAL" clId="{E5D78A6F-5D1B-4924-B34F-55C89DB0BCBD}" dt="2025-01-20T11:40:01.368" v="0" actId="47"/>
        <pc:sldMkLst>
          <pc:docMk/>
          <pc:sldMk cId="3559761911" sldId="256"/>
        </pc:sldMkLst>
      </pc:sldChg>
      <pc:sldChg chg="del">
        <pc:chgData name="Lotte Hoelgaard Christensen" userId="7c212995-9a9d-40ab-8680-530bbe95cb8e" providerId="ADAL" clId="{E5D78A6F-5D1B-4924-B34F-55C89DB0BCBD}" dt="2025-01-20T11:47:20.942" v="196" actId="47"/>
        <pc:sldMkLst>
          <pc:docMk/>
          <pc:sldMk cId="1756890355" sldId="257"/>
        </pc:sldMkLst>
      </pc:sldChg>
      <pc:sldChg chg="del">
        <pc:chgData name="Lotte Hoelgaard Christensen" userId="7c212995-9a9d-40ab-8680-530bbe95cb8e" providerId="ADAL" clId="{E5D78A6F-5D1B-4924-B34F-55C89DB0BCBD}" dt="2025-01-20T11:47:21.592" v="197" actId="47"/>
        <pc:sldMkLst>
          <pc:docMk/>
          <pc:sldMk cId="910732199" sldId="258"/>
        </pc:sldMkLst>
      </pc:sldChg>
      <pc:sldChg chg="modSp mod">
        <pc:chgData name="Lotte Hoelgaard Christensen" userId="7c212995-9a9d-40ab-8680-530bbe95cb8e" providerId="ADAL" clId="{E5D78A6F-5D1B-4924-B34F-55C89DB0BCBD}" dt="2025-01-20T11:40:11.326" v="1" actId="255"/>
        <pc:sldMkLst>
          <pc:docMk/>
          <pc:sldMk cId="745800560" sldId="282"/>
        </pc:sldMkLst>
        <pc:spChg chg="mod">
          <ac:chgData name="Lotte Hoelgaard Christensen" userId="7c212995-9a9d-40ab-8680-530bbe95cb8e" providerId="ADAL" clId="{E5D78A6F-5D1B-4924-B34F-55C89DB0BCBD}" dt="2025-01-20T11:40:11.326" v="1" actId="255"/>
          <ac:spMkLst>
            <pc:docMk/>
            <pc:sldMk cId="745800560" sldId="282"/>
            <ac:spMk id="2" creationId="{00000000-0000-0000-0000-000000000000}"/>
          </ac:spMkLst>
        </pc:spChg>
      </pc:sldChg>
      <pc:sldChg chg="addSp modSp mod">
        <pc:chgData name="Lotte Hoelgaard Christensen" userId="7c212995-9a9d-40ab-8680-530bbe95cb8e" providerId="ADAL" clId="{E5D78A6F-5D1B-4924-B34F-55C89DB0BCBD}" dt="2025-01-21T10:55:03.770" v="276"/>
        <pc:sldMkLst>
          <pc:docMk/>
          <pc:sldMk cId="3823608939" sldId="285"/>
        </pc:sldMkLst>
        <pc:spChg chg="mod">
          <ac:chgData name="Lotte Hoelgaard Christensen" userId="7c212995-9a9d-40ab-8680-530bbe95cb8e" providerId="ADAL" clId="{E5D78A6F-5D1B-4924-B34F-55C89DB0BCBD}" dt="2025-01-20T11:40:35.596" v="3" actId="14100"/>
          <ac:spMkLst>
            <pc:docMk/>
            <pc:sldMk cId="3823608939" sldId="285"/>
            <ac:spMk id="163842"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44"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45"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46"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47"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48"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49"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50" creationId="{00000000-0000-0000-0000-000000000000}"/>
          </ac:spMkLst>
        </pc:spChg>
        <pc:spChg chg="mod">
          <ac:chgData name="Lotte Hoelgaard Christensen" userId="7c212995-9a9d-40ab-8680-530bbe95cb8e" providerId="ADAL" clId="{E5D78A6F-5D1B-4924-B34F-55C89DB0BCBD}" dt="2025-01-20T11:41:00.445" v="35" actId="1036"/>
          <ac:spMkLst>
            <pc:docMk/>
            <pc:sldMk cId="3823608939" sldId="285"/>
            <ac:spMk id="163851" creationId="{00000000-0000-0000-0000-000000000000}"/>
          </ac:spMkLst>
        </pc:spChg>
        <pc:picChg chg="add mod">
          <ac:chgData name="Lotte Hoelgaard Christensen" userId="7c212995-9a9d-40ab-8680-530bbe95cb8e" providerId="ADAL" clId="{E5D78A6F-5D1B-4924-B34F-55C89DB0BCBD}" dt="2025-01-21T10:55:03.770" v="276"/>
          <ac:picMkLst>
            <pc:docMk/>
            <pc:sldMk cId="3823608939" sldId="285"/>
            <ac:picMk id="2" creationId="{FC8F1E49-3030-AE06-F4EC-07A10DFFD152}"/>
          </ac:picMkLst>
        </pc:picChg>
        <pc:picChg chg="mod">
          <ac:chgData name="Lotte Hoelgaard Christensen" userId="7c212995-9a9d-40ab-8680-530bbe95cb8e" providerId="ADAL" clId="{E5D78A6F-5D1B-4924-B34F-55C89DB0BCBD}" dt="2025-01-20T11:41:00.445" v="35" actId="1036"/>
          <ac:picMkLst>
            <pc:docMk/>
            <pc:sldMk cId="3823608939" sldId="285"/>
            <ac:picMk id="163843" creationId="{00000000-0000-0000-0000-000000000000}"/>
          </ac:picMkLst>
        </pc:picChg>
      </pc:sldChg>
      <pc:sldChg chg="modSp mod">
        <pc:chgData name="Lotte Hoelgaard Christensen" userId="7c212995-9a9d-40ab-8680-530bbe95cb8e" providerId="ADAL" clId="{E5D78A6F-5D1B-4924-B34F-55C89DB0BCBD}" dt="2025-01-20T11:40:28.208" v="2" actId="207"/>
        <pc:sldMkLst>
          <pc:docMk/>
          <pc:sldMk cId="2486809543" sldId="295"/>
        </pc:sldMkLst>
        <pc:spChg chg="mod">
          <ac:chgData name="Lotte Hoelgaard Christensen" userId="7c212995-9a9d-40ab-8680-530bbe95cb8e" providerId="ADAL" clId="{E5D78A6F-5D1B-4924-B34F-55C89DB0BCBD}" dt="2025-01-20T11:40:28.208" v="2" actId="207"/>
          <ac:spMkLst>
            <pc:docMk/>
            <pc:sldMk cId="2486809543" sldId="295"/>
            <ac:spMk id="5124" creationId="{00000000-0000-0000-0000-000000000000}"/>
          </ac:spMkLst>
        </pc:spChg>
      </pc:sldChg>
      <pc:sldChg chg="modSp mod">
        <pc:chgData name="Lotte Hoelgaard Christensen" userId="7c212995-9a9d-40ab-8680-530bbe95cb8e" providerId="ADAL" clId="{E5D78A6F-5D1B-4924-B34F-55C89DB0BCBD}" dt="2025-01-20T11:41:49.325" v="40" actId="14"/>
        <pc:sldMkLst>
          <pc:docMk/>
          <pc:sldMk cId="2580835688" sldId="296"/>
        </pc:sldMkLst>
        <pc:spChg chg="mod">
          <ac:chgData name="Lotte Hoelgaard Christensen" userId="7c212995-9a9d-40ab-8680-530bbe95cb8e" providerId="ADAL" clId="{E5D78A6F-5D1B-4924-B34F-55C89DB0BCBD}" dt="2025-01-20T11:41:49.325" v="40" actId="14"/>
          <ac:spMkLst>
            <pc:docMk/>
            <pc:sldMk cId="2580835688" sldId="296"/>
            <ac:spMk id="3" creationId="{00000000-0000-0000-0000-000000000000}"/>
          </ac:spMkLst>
        </pc:spChg>
      </pc:sldChg>
      <pc:sldChg chg="modSp mod">
        <pc:chgData name="Lotte Hoelgaard Christensen" userId="7c212995-9a9d-40ab-8680-530bbe95cb8e" providerId="ADAL" clId="{E5D78A6F-5D1B-4924-B34F-55C89DB0BCBD}" dt="2025-01-20T11:46:34.666" v="193" actId="20577"/>
        <pc:sldMkLst>
          <pc:docMk/>
          <pc:sldMk cId="730884747" sldId="298"/>
        </pc:sldMkLst>
        <pc:spChg chg="mod">
          <ac:chgData name="Lotte Hoelgaard Christensen" userId="7c212995-9a9d-40ab-8680-530bbe95cb8e" providerId="ADAL" clId="{E5D78A6F-5D1B-4924-B34F-55C89DB0BCBD}" dt="2025-01-20T11:46:34.666" v="193" actId="20577"/>
          <ac:spMkLst>
            <pc:docMk/>
            <pc:sldMk cId="730884747" sldId="298"/>
            <ac:spMk id="7171" creationId="{00000000-0000-0000-0000-000000000000}"/>
          </ac:spMkLst>
        </pc:spChg>
        <pc:picChg chg="mod">
          <ac:chgData name="Lotte Hoelgaard Christensen" userId="7c212995-9a9d-40ab-8680-530bbe95cb8e" providerId="ADAL" clId="{E5D78A6F-5D1B-4924-B34F-55C89DB0BCBD}" dt="2025-01-20T11:46:02.961" v="135" actId="1076"/>
          <ac:picMkLst>
            <pc:docMk/>
            <pc:sldMk cId="730884747" sldId="298"/>
            <ac:picMk id="5" creationId="{84EF5743-872E-4897-B2EB-AF7D9B84773B}"/>
          </ac:picMkLst>
        </pc:picChg>
      </pc:sldChg>
      <pc:sldChg chg="modSp mod">
        <pc:chgData name="Lotte Hoelgaard Christensen" userId="7c212995-9a9d-40ab-8680-530bbe95cb8e" providerId="ADAL" clId="{E5D78A6F-5D1B-4924-B34F-55C89DB0BCBD}" dt="2025-01-20T11:47:08.577" v="195" actId="20577"/>
        <pc:sldMkLst>
          <pc:docMk/>
          <pc:sldMk cId="4153780982" sldId="299"/>
        </pc:sldMkLst>
        <pc:spChg chg="mod">
          <ac:chgData name="Lotte Hoelgaard Christensen" userId="7c212995-9a9d-40ab-8680-530bbe95cb8e" providerId="ADAL" clId="{E5D78A6F-5D1B-4924-B34F-55C89DB0BCBD}" dt="2025-01-20T11:47:08.577" v="195" actId="20577"/>
          <ac:spMkLst>
            <pc:docMk/>
            <pc:sldMk cId="4153780982" sldId="299"/>
            <ac:spMk id="6147" creationId="{00000000-0000-0000-0000-000000000000}"/>
          </ac:spMkLst>
        </pc:spChg>
      </pc:sldChg>
      <pc:sldChg chg="modSp mod">
        <pc:chgData name="Lotte Hoelgaard Christensen" userId="7c212995-9a9d-40ab-8680-530bbe95cb8e" providerId="ADAL" clId="{E5D78A6F-5D1B-4924-B34F-55C89DB0BCBD}" dt="2025-01-21T09:40:33.351" v="227" actId="1076"/>
        <pc:sldMkLst>
          <pc:docMk/>
          <pc:sldMk cId="807476299" sldId="360"/>
        </pc:sldMkLst>
        <pc:spChg chg="mod">
          <ac:chgData name="Lotte Hoelgaard Christensen" userId="7c212995-9a9d-40ab-8680-530bbe95cb8e" providerId="ADAL" clId="{E5D78A6F-5D1B-4924-B34F-55C89DB0BCBD}" dt="2025-01-20T11:44:03.498" v="73" actId="20577"/>
          <ac:spMkLst>
            <pc:docMk/>
            <pc:sldMk cId="807476299" sldId="360"/>
            <ac:spMk id="6146" creationId="{00000000-0000-0000-0000-000000000000}"/>
          </ac:spMkLst>
        </pc:spChg>
        <pc:spChg chg="mod">
          <ac:chgData name="Lotte Hoelgaard Christensen" userId="7c212995-9a9d-40ab-8680-530bbe95cb8e" providerId="ADAL" clId="{E5D78A6F-5D1B-4924-B34F-55C89DB0BCBD}" dt="2025-01-21T09:37:22.372" v="223" actId="20577"/>
          <ac:spMkLst>
            <pc:docMk/>
            <pc:sldMk cId="807476299" sldId="360"/>
            <ac:spMk id="6147" creationId="{00000000-0000-0000-0000-000000000000}"/>
          </ac:spMkLst>
        </pc:spChg>
        <pc:picChg chg="mod">
          <ac:chgData name="Lotte Hoelgaard Christensen" userId="7c212995-9a9d-40ab-8680-530bbe95cb8e" providerId="ADAL" clId="{E5D78A6F-5D1B-4924-B34F-55C89DB0BCBD}" dt="2025-01-21T09:40:33.351" v="227" actId="1076"/>
          <ac:picMkLst>
            <pc:docMk/>
            <pc:sldMk cId="807476299" sldId="360"/>
            <ac:picMk id="3" creationId="{4BB45511-964E-4F0A-97A7-548572070B93}"/>
          </ac:picMkLst>
        </pc:picChg>
      </pc:sldChg>
      <pc:sldChg chg="modSp mod">
        <pc:chgData name="Lotte Hoelgaard Christensen" userId="7c212995-9a9d-40ab-8680-530bbe95cb8e" providerId="ADAL" clId="{E5D78A6F-5D1B-4924-B34F-55C89DB0BCBD}" dt="2025-01-20T11:42:43.914" v="64" actId="255"/>
        <pc:sldMkLst>
          <pc:docMk/>
          <pc:sldMk cId="3110401594" sldId="361"/>
        </pc:sldMkLst>
        <pc:spChg chg="mod">
          <ac:chgData name="Lotte Hoelgaard Christensen" userId="7c212995-9a9d-40ab-8680-530bbe95cb8e" providerId="ADAL" clId="{E5D78A6F-5D1B-4924-B34F-55C89DB0BCBD}" dt="2025-01-20T11:42:43.914" v="64" actId="255"/>
          <ac:spMkLst>
            <pc:docMk/>
            <pc:sldMk cId="3110401594" sldId="361"/>
            <ac:spMk id="3" creationId="{00000000-0000-0000-0000-000000000000}"/>
          </ac:spMkLst>
        </pc:spChg>
        <pc:spChg chg="mod">
          <ac:chgData name="Lotte Hoelgaard Christensen" userId="7c212995-9a9d-40ab-8680-530bbe95cb8e" providerId="ADAL" clId="{E5D78A6F-5D1B-4924-B34F-55C89DB0BCBD}" dt="2025-01-20T11:42:24.439" v="62" actId="1076"/>
          <ac:spMkLst>
            <pc:docMk/>
            <pc:sldMk cId="3110401594" sldId="361"/>
            <ac:spMk id="4" creationId="{8699F027-819C-90B6-BF95-1FBD3D69E67C}"/>
          </ac:spMkLst>
        </pc:spChg>
      </pc:sldChg>
      <pc:sldChg chg="addSp modSp mod">
        <pc:chgData name="Lotte Hoelgaard Christensen" userId="7c212995-9a9d-40ab-8680-530bbe95cb8e" providerId="ADAL" clId="{E5D78A6F-5D1B-4924-B34F-55C89DB0BCBD}" dt="2025-01-21T10:55:15.716" v="278"/>
        <pc:sldMkLst>
          <pc:docMk/>
          <pc:sldMk cId="0" sldId="363"/>
        </pc:sldMkLst>
        <pc:spChg chg="mod">
          <ac:chgData name="Lotte Hoelgaard Christensen" userId="7c212995-9a9d-40ab-8680-530bbe95cb8e" providerId="ADAL" clId="{E5D78A6F-5D1B-4924-B34F-55C89DB0BCBD}" dt="2025-01-20T11:43:49.997" v="71" actId="27636"/>
          <ac:spMkLst>
            <pc:docMk/>
            <pc:sldMk cId="0" sldId="363"/>
            <ac:spMk id="2" creationId="{00000000-0000-0000-0000-000000000000}"/>
          </ac:spMkLst>
        </pc:spChg>
        <pc:spChg chg="mod">
          <ac:chgData name="Lotte Hoelgaard Christensen" userId="7c212995-9a9d-40ab-8680-530bbe95cb8e" providerId="ADAL" clId="{E5D78A6F-5D1B-4924-B34F-55C89DB0BCBD}" dt="2025-01-21T09:38:55.150" v="226" actId="27636"/>
          <ac:spMkLst>
            <pc:docMk/>
            <pc:sldMk cId="0" sldId="363"/>
            <ac:spMk id="3" creationId="{00000000-0000-0000-0000-000000000000}"/>
          </ac:spMkLst>
        </pc:spChg>
        <pc:picChg chg="add mod">
          <ac:chgData name="Lotte Hoelgaard Christensen" userId="7c212995-9a9d-40ab-8680-530bbe95cb8e" providerId="ADAL" clId="{E5D78A6F-5D1B-4924-B34F-55C89DB0BCBD}" dt="2025-01-21T10:55:15.716" v="278"/>
          <ac:picMkLst>
            <pc:docMk/>
            <pc:sldMk cId="0" sldId="363"/>
            <ac:picMk id="4" creationId="{BFDE1235-AFF1-1CF0-7FEC-066161F354B9}"/>
          </ac:picMkLst>
        </pc:picChg>
      </pc:sldChg>
      <pc:sldChg chg="addSp modSp mod modCm">
        <pc:chgData name="Lotte Hoelgaard Christensen" userId="7c212995-9a9d-40ab-8680-530bbe95cb8e" providerId="ADAL" clId="{E5D78A6F-5D1B-4924-B34F-55C89DB0BCBD}" dt="2025-01-21T11:11:00.085" v="280"/>
        <pc:sldMkLst>
          <pc:docMk/>
          <pc:sldMk cId="0" sldId="377"/>
        </pc:sldMkLst>
        <pc:spChg chg="mod">
          <ac:chgData name="Lotte Hoelgaard Christensen" userId="7c212995-9a9d-40ab-8680-530bbe95cb8e" providerId="ADAL" clId="{E5D78A6F-5D1B-4924-B34F-55C89DB0BCBD}" dt="2025-01-21T11:10:48.705" v="279" actId="6549"/>
          <ac:spMkLst>
            <pc:docMk/>
            <pc:sldMk cId="0" sldId="377"/>
            <ac:spMk id="3" creationId="{36246980-E044-E14A-8859-8242A20B59A0}"/>
          </ac:spMkLst>
        </pc:spChg>
        <pc:spChg chg="mod">
          <ac:chgData name="Lotte Hoelgaard Christensen" userId="7c212995-9a9d-40ab-8680-530bbe95cb8e" providerId="ADAL" clId="{E5D78A6F-5D1B-4924-B34F-55C89DB0BCBD}" dt="2025-01-20T11:43:38.987" v="69" actId="14100"/>
          <ac:spMkLst>
            <pc:docMk/>
            <pc:sldMk cId="0" sldId="377"/>
            <ac:spMk id="57352" creationId="{00000000-0000-0000-0000-000000000000}"/>
          </ac:spMkLst>
        </pc:spChg>
        <pc:picChg chg="add mod">
          <ac:chgData name="Lotte Hoelgaard Christensen" userId="7c212995-9a9d-40ab-8680-530bbe95cb8e" providerId="ADAL" clId="{E5D78A6F-5D1B-4924-B34F-55C89DB0BCBD}" dt="2025-01-21T10:55:08.447" v="277"/>
          <ac:picMkLst>
            <pc:docMk/>
            <pc:sldMk cId="0" sldId="377"/>
            <ac:picMk id="4" creationId="{E016823C-6847-016C-897D-4ED9DE2BEFD2}"/>
          </ac:picMkLst>
        </pc:picChg>
        <pc:extLst>
          <p:ext xmlns:p="http://schemas.openxmlformats.org/presentationml/2006/main" uri="{D6D511B9-2390-475A-947B-AFAB55BFBCF1}">
            <pc226:cmChg xmlns:pc226="http://schemas.microsoft.com/office/powerpoint/2022/06/main/command" chg="mod">
              <pc226:chgData name="Lotte Hoelgaard Christensen" userId="7c212995-9a9d-40ab-8680-530bbe95cb8e" providerId="ADAL" clId="{E5D78A6F-5D1B-4924-B34F-55C89DB0BCBD}" dt="2025-01-21T11:11:00.085" v="280"/>
              <pc2:cmMkLst xmlns:pc2="http://schemas.microsoft.com/office/powerpoint/2019/9/main/command">
                <pc:docMk/>
                <pc:sldMk cId="0" sldId="377"/>
                <pc2:cmMk id="{0F565EBB-B14F-4CBE-AF48-64394E721C8F}"/>
              </pc2:cmMkLst>
            </pc226:cmChg>
          </p:ext>
        </pc:extLst>
      </pc:sldChg>
      <pc:sldChg chg="modSp mod">
        <pc:chgData name="Lotte Hoelgaard Christensen" userId="7c212995-9a9d-40ab-8680-530bbe95cb8e" providerId="ADAL" clId="{E5D78A6F-5D1B-4924-B34F-55C89DB0BCBD}" dt="2025-01-21T09:51:01.733" v="275" actId="20577"/>
        <pc:sldMkLst>
          <pc:docMk/>
          <pc:sldMk cId="4047634467" sldId="378"/>
        </pc:sldMkLst>
        <pc:spChg chg="mod">
          <ac:chgData name="Lotte Hoelgaard Christensen" userId="7c212995-9a9d-40ab-8680-530bbe95cb8e" providerId="ADAL" clId="{E5D78A6F-5D1B-4924-B34F-55C89DB0BCBD}" dt="2025-01-21T09:50:52.055" v="274" actId="27636"/>
          <ac:spMkLst>
            <pc:docMk/>
            <pc:sldMk cId="4047634467" sldId="378"/>
            <ac:spMk id="2" creationId="{02A6F7D7-DB16-4561-C4C4-B768BEAD5C8D}"/>
          </ac:spMkLst>
        </pc:spChg>
        <pc:spChg chg="mod">
          <ac:chgData name="Lotte Hoelgaard Christensen" userId="7c212995-9a9d-40ab-8680-530bbe95cb8e" providerId="ADAL" clId="{E5D78A6F-5D1B-4924-B34F-55C89DB0BCBD}" dt="2025-01-21T09:51:01.733" v="275" actId="20577"/>
          <ac:spMkLst>
            <pc:docMk/>
            <pc:sldMk cId="4047634467" sldId="378"/>
            <ac:spMk id="3" creationId="{43FBC1AC-A254-FAE6-42E0-7E74D1EB5D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58372-CC62-4F23-96E9-0CEBA63D963A}" type="datetimeFigureOut">
              <a:rPr lang="da-DK" smtClean="0"/>
              <a:t>24-01-2025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431B2-B801-4EF6-9293-316A75A19238}" type="slidenum">
              <a:rPr lang="da-DK" smtClean="0"/>
              <a:t>‹nr.›</a:t>
            </a:fld>
            <a:endParaRPr lang="da-DK"/>
          </a:p>
        </p:txBody>
      </p:sp>
    </p:spTree>
    <p:extLst>
      <p:ext uri="{BB962C8B-B14F-4D97-AF65-F5344CB8AC3E}">
        <p14:creationId xmlns:p14="http://schemas.microsoft.com/office/powerpoint/2010/main" val="35802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a:p>
        </p:txBody>
      </p:sp>
    </p:spTree>
    <p:extLst>
      <p:ext uri="{BB962C8B-B14F-4D97-AF65-F5344CB8AC3E}">
        <p14:creationId xmlns:p14="http://schemas.microsoft.com/office/powerpoint/2010/main" val="418327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31E8EBE1-E6D1-4D40-A213-703790366C63}" type="slidenum">
              <a:rPr lang="da-DK" smtClean="0">
                <a:latin typeface="Arial" pitchFamily="34" charset="0"/>
              </a:rPr>
              <a:pPr/>
              <a:t>2</a:t>
            </a:fld>
            <a:endParaRPr lang="da-DK">
              <a:latin typeface="Arial" pitchFamily="34" charset="0"/>
            </a:endParaRPr>
          </a:p>
        </p:txBody>
      </p:sp>
      <p:sp>
        <p:nvSpPr>
          <p:cNvPr id="10243" name="Rectangle 2"/>
          <p:cNvSpPr>
            <a:spLocks noGrp="1" noRot="1" noChangeAspect="1" noChangeArrowheads="1" noTextEdit="1"/>
          </p:cNvSpPr>
          <p:nvPr>
            <p:ph type="sldImg"/>
          </p:nvPr>
        </p:nvSpPr>
        <p:spPr>
          <a:xfrm>
            <a:off x="379413" y="685800"/>
            <a:ext cx="6096000" cy="3429000"/>
          </a:xfrm>
          <a:ln/>
        </p:spPr>
      </p:sp>
      <p:sp>
        <p:nvSpPr>
          <p:cNvPr id="10244" name="Rectangle 3"/>
          <p:cNvSpPr>
            <a:spLocks noGrp="1" noChangeArrowheads="1"/>
          </p:cNvSpPr>
          <p:nvPr>
            <p:ph type="body" idx="1"/>
          </p:nvPr>
        </p:nvSpPr>
        <p:spPr>
          <a:xfrm>
            <a:off x="914508" y="4343913"/>
            <a:ext cx="5028986" cy="4114361"/>
          </a:xfrm>
          <a:noFill/>
          <a:ln/>
        </p:spPr>
        <p:txBody>
          <a:bodyPr/>
          <a:lstStyle/>
          <a:p>
            <a:pPr eaLnBrk="1" hangingPunct="1"/>
            <a:endParaRPr lang="da-DK">
              <a:latin typeface="Arial" pitchFamily="34" charset="0"/>
            </a:endParaRPr>
          </a:p>
        </p:txBody>
      </p:sp>
    </p:spTree>
    <p:extLst>
      <p:ext uri="{BB962C8B-B14F-4D97-AF65-F5344CB8AC3E}">
        <p14:creationId xmlns:p14="http://schemas.microsoft.com/office/powerpoint/2010/main" val="66979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278F434-9C54-441A-8F94-CC6FFE2FB813}" type="slidenum">
              <a:rPr lang="da-DK" smtClean="0"/>
              <a:pPr/>
              <a:t>3</a:t>
            </a:fld>
            <a:endParaRPr lang="da-DK"/>
          </a:p>
        </p:txBody>
      </p:sp>
    </p:spTree>
    <p:extLst>
      <p:ext uri="{BB962C8B-B14F-4D97-AF65-F5344CB8AC3E}">
        <p14:creationId xmlns:p14="http://schemas.microsoft.com/office/powerpoint/2010/main" val="105268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4</a:t>
            </a:fld>
            <a:endParaRPr lang="da-DK"/>
          </a:p>
        </p:txBody>
      </p:sp>
    </p:spTree>
    <p:extLst>
      <p:ext uri="{BB962C8B-B14F-4D97-AF65-F5344CB8AC3E}">
        <p14:creationId xmlns:p14="http://schemas.microsoft.com/office/powerpoint/2010/main" val="104350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5</a:t>
            </a:fld>
            <a:endParaRPr lang="da-DK"/>
          </a:p>
        </p:txBody>
      </p:sp>
    </p:spTree>
    <p:extLst>
      <p:ext uri="{BB962C8B-B14F-4D97-AF65-F5344CB8AC3E}">
        <p14:creationId xmlns:p14="http://schemas.microsoft.com/office/powerpoint/2010/main" val="344429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321B2EDF-E93C-4148-B0E6-DB249E6F6E63}" type="slidenum">
              <a:rPr lang="da-DK" altLang="da-DK"/>
              <a:pPr/>
              <a:t>6</a:t>
            </a:fld>
            <a:endParaRPr lang="da-DK" altLang="da-DK"/>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da-DK" alt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278F434-9C54-441A-8F94-CC6FFE2FB813}" type="slidenum">
              <a:rPr lang="da-DK" smtClean="0"/>
              <a:pPr/>
              <a:t>9</a:t>
            </a:fld>
            <a:endParaRPr lang="da-DK"/>
          </a:p>
        </p:txBody>
      </p:sp>
    </p:spTree>
    <p:extLst>
      <p:ext uri="{BB962C8B-B14F-4D97-AF65-F5344CB8AC3E}">
        <p14:creationId xmlns:p14="http://schemas.microsoft.com/office/powerpoint/2010/main" val="314459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278F434-9C54-441A-8F94-CC6FFE2FB813}" type="slidenum">
              <a:rPr lang="da-DK" smtClean="0"/>
              <a:pPr/>
              <a:t>10</a:t>
            </a:fld>
            <a:endParaRPr lang="da-DK"/>
          </a:p>
        </p:txBody>
      </p:sp>
    </p:spTree>
    <p:extLst>
      <p:ext uri="{BB962C8B-B14F-4D97-AF65-F5344CB8AC3E}">
        <p14:creationId xmlns:p14="http://schemas.microsoft.com/office/powerpoint/2010/main" val="95770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278F434-9C54-441A-8F94-CC6FFE2FB813}" type="slidenum">
              <a:rPr lang="da-DK" smtClean="0"/>
              <a:pPr/>
              <a:t>11</a:t>
            </a:fld>
            <a:endParaRPr lang="da-DK"/>
          </a:p>
        </p:txBody>
      </p:sp>
    </p:spTree>
    <p:extLst>
      <p:ext uri="{BB962C8B-B14F-4D97-AF65-F5344CB8AC3E}">
        <p14:creationId xmlns:p14="http://schemas.microsoft.com/office/powerpoint/2010/main" val="401660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CF060-C63B-25C7-A608-438800D2E35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AE37F90-F565-BC57-C268-A815AFAF3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2B6EAEE-2CDB-AAFB-728B-16E0455D861A}"/>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5" name="Pladsholder til sidefod 4">
            <a:extLst>
              <a:ext uri="{FF2B5EF4-FFF2-40B4-BE49-F238E27FC236}">
                <a16:creationId xmlns:a16="http://schemas.microsoft.com/office/drawing/2014/main" id="{779F3FEC-2D0B-BF84-38B9-43BDDAB865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361669-15E0-77D6-924D-633280E0D620}"/>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265775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4BFFC-2CB5-5269-A293-146964F6281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5412C44-F9D6-A55D-BBC8-809BB955480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6A73633-307F-19F0-FAFF-AB216A88B126}"/>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5" name="Pladsholder til sidefod 4">
            <a:extLst>
              <a:ext uri="{FF2B5EF4-FFF2-40B4-BE49-F238E27FC236}">
                <a16:creationId xmlns:a16="http://schemas.microsoft.com/office/drawing/2014/main" id="{BCB90F0E-198E-BE2F-30FC-537741C552B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35D46CF-27F4-A600-1839-D9740492E138}"/>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77610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5808C82-C0A9-D31B-3388-EA081118561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DB708CE-92C3-79B2-8B40-07AA61AABE5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D8487C-0490-6A70-F0A7-BC45EE7CF9E1}"/>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5" name="Pladsholder til sidefod 4">
            <a:extLst>
              <a:ext uri="{FF2B5EF4-FFF2-40B4-BE49-F238E27FC236}">
                <a16:creationId xmlns:a16="http://schemas.microsoft.com/office/drawing/2014/main" id="{5278D68A-CC41-139F-59BD-0CB9198E91C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7F34ECD-2C2A-B007-CE91-0341031E5BF4}"/>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166400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FFFFFF"/>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24-01-2025</a:t>
            </a:fld>
            <a:endParaRPr lang="da-DK"/>
          </a:p>
        </p:txBody>
      </p:sp>
      <p:sp>
        <p:nvSpPr>
          <p:cNvPr id="5" name="Footer Placeholder 4" hidden="1"/>
          <p:cNvSpPr>
            <a:spLocks noGrp="1"/>
          </p:cNvSpPr>
          <p:nvPr>
            <p:ph type="ftr" sz="quarter" idx="11"/>
          </p:nvPr>
        </p:nvSpPr>
        <p:spPr>
          <a:xfrm>
            <a:off x="4038600" y="6489700"/>
            <a:ext cx="4114800" cy="365125"/>
          </a:xfrm>
        </p:spPr>
        <p:txBody>
          <a:bodyPr/>
          <a:lstStyle/>
          <a:p>
            <a:endParaRPr lang="da-DK"/>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7"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Tree>
    <p:extLst>
      <p:ext uri="{BB962C8B-B14F-4D97-AF65-F5344CB8AC3E}">
        <p14:creationId xmlns:p14="http://schemas.microsoft.com/office/powerpoint/2010/main" val="2798083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24-01-2025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405975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E4366-DC9C-8E49-88B4-409C3A32590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1310D9E-C47C-CB7B-8016-1DF1CE27DFB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37E2475-262E-5D57-4E90-A00190F016BB}"/>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5" name="Pladsholder til sidefod 4">
            <a:extLst>
              <a:ext uri="{FF2B5EF4-FFF2-40B4-BE49-F238E27FC236}">
                <a16:creationId xmlns:a16="http://schemas.microsoft.com/office/drawing/2014/main" id="{4DCA63E8-659F-46F0-8ADF-EB05F65A2C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603284-DCDE-A5D8-FEAF-5020F470A26F}"/>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238758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77EFE-6D90-95F1-6964-41C0229B60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3C7FC80-2B47-3F1C-73BE-3618EB2D6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37D35FB-31BA-A65E-61D3-D456A14DEB60}"/>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5" name="Pladsholder til sidefod 4">
            <a:extLst>
              <a:ext uri="{FF2B5EF4-FFF2-40B4-BE49-F238E27FC236}">
                <a16:creationId xmlns:a16="http://schemas.microsoft.com/office/drawing/2014/main" id="{4BF35430-F540-DAE0-1550-1599B92692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080D1A-E176-A1E1-D2EB-45EE6042598D}"/>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84574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79218-250C-B549-8549-CD67B0C61AA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0764037-EC8C-1C48-0ACE-BA86981CAB3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2F7A606-677D-D4C6-F9B0-350AF2DE8F0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A60AE3E-68C2-D9C4-0D9C-A564DAA3B97F}"/>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6" name="Pladsholder til sidefod 5">
            <a:extLst>
              <a:ext uri="{FF2B5EF4-FFF2-40B4-BE49-F238E27FC236}">
                <a16:creationId xmlns:a16="http://schemas.microsoft.com/office/drawing/2014/main" id="{40BA32DE-A71C-7CB5-6A60-46732B0E012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6056844-B461-A0B8-07B6-5D0066B50C14}"/>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281522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56CBB-9156-BA32-744E-9ACA86F7CA9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843A4E0-D0E3-266A-7C01-27B04F733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51EE03D-90B7-7743-B5BF-B2864A0DC54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220A792-8CFD-B65F-D8A3-AA1820E49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7FF1A53-149A-D3DB-A5AE-BD0ACC87B0E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4061F03-8A7B-3751-B856-699792FA056E}"/>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8" name="Pladsholder til sidefod 7">
            <a:extLst>
              <a:ext uri="{FF2B5EF4-FFF2-40B4-BE49-F238E27FC236}">
                <a16:creationId xmlns:a16="http://schemas.microsoft.com/office/drawing/2014/main" id="{3F9441C6-C324-2DB7-A8D8-7E28147EA0D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8137249-8746-A1D4-C9D2-2B08BD89FF2C}"/>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383326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242DE-23BC-FCAA-5BB0-594105E55BE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4688F16-979C-C3FA-385F-C9F65D18A62A}"/>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4" name="Pladsholder til sidefod 3">
            <a:extLst>
              <a:ext uri="{FF2B5EF4-FFF2-40B4-BE49-F238E27FC236}">
                <a16:creationId xmlns:a16="http://schemas.microsoft.com/office/drawing/2014/main" id="{771218FF-AB4B-0AA5-5A1C-C731A4B1098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75CD37C-B15F-E0C5-9347-566BF5C98380}"/>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36304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FE529E8-356F-22EE-6D4F-F88536DC78F2}"/>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3" name="Pladsholder til sidefod 2">
            <a:extLst>
              <a:ext uri="{FF2B5EF4-FFF2-40B4-BE49-F238E27FC236}">
                <a16:creationId xmlns:a16="http://schemas.microsoft.com/office/drawing/2014/main" id="{F91F416F-4746-933E-559F-659E69A7818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A02F19F-2FDE-AE1B-3369-A8CE0CF31106}"/>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28108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7072F-30A1-8058-1C3C-6444A423247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7A31DF4-1B85-BAFA-7258-BD78463F3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FD4028E-B827-6056-5927-68123F710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6EE0D8C-6B07-1253-3FDE-03DB3DB4AB71}"/>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6" name="Pladsholder til sidefod 5">
            <a:extLst>
              <a:ext uri="{FF2B5EF4-FFF2-40B4-BE49-F238E27FC236}">
                <a16:creationId xmlns:a16="http://schemas.microsoft.com/office/drawing/2014/main" id="{DE29944C-F266-D241-E0D3-DB1CD9AFE00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1DD5BCA-68E9-E752-3B97-F021EA568C38}"/>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342030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A54DF-FB6A-CF21-46DA-1175A98BEFB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CB825DC-0C17-791A-2807-7119EDAE6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D475678-FABC-3DBE-6250-F4BDFE76D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83D6CD7-DD81-DECE-DE8D-099584378217}"/>
              </a:ext>
            </a:extLst>
          </p:cNvPr>
          <p:cNvSpPr>
            <a:spLocks noGrp="1"/>
          </p:cNvSpPr>
          <p:nvPr>
            <p:ph type="dt" sz="half" idx="10"/>
          </p:nvPr>
        </p:nvSpPr>
        <p:spPr/>
        <p:txBody>
          <a:bodyPr/>
          <a:lstStyle/>
          <a:p>
            <a:fld id="{6567092A-220C-4EA9-B3AC-D8AD98785A08}" type="datetimeFigureOut">
              <a:rPr lang="da-DK" smtClean="0"/>
              <a:t>24-01-2025</a:t>
            </a:fld>
            <a:endParaRPr lang="da-DK"/>
          </a:p>
        </p:txBody>
      </p:sp>
      <p:sp>
        <p:nvSpPr>
          <p:cNvPr id="6" name="Pladsholder til sidefod 5">
            <a:extLst>
              <a:ext uri="{FF2B5EF4-FFF2-40B4-BE49-F238E27FC236}">
                <a16:creationId xmlns:a16="http://schemas.microsoft.com/office/drawing/2014/main" id="{3859DA52-95E6-8338-26CE-543634F3758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2B4A99C-4139-8FA7-E486-2CE9B0697C61}"/>
              </a:ext>
            </a:extLst>
          </p:cNvPr>
          <p:cNvSpPr>
            <a:spLocks noGrp="1"/>
          </p:cNvSpPr>
          <p:nvPr>
            <p:ph type="sldNum" sz="quarter" idx="12"/>
          </p:nvPr>
        </p:nvSpPr>
        <p:spPr/>
        <p:txBody>
          <a:bodyPr/>
          <a:lstStyle/>
          <a:p>
            <a:fld id="{5D91EF53-FAA9-4E89-99E4-4662601BE0BD}" type="slidenum">
              <a:rPr lang="da-DK" smtClean="0"/>
              <a:t>‹nr.›</a:t>
            </a:fld>
            <a:endParaRPr lang="da-DK"/>
          </a:p>
        </p:txBody>
      </p:sp>
    </p:spTree>
    <p:extLst>
      <p:ext uri="{BB962C8B-B14F-4D97-AF65-F5344CB8AC3E}">
        <p14:creationId xmlns:p14="http://schemas.microsoft.com/office/powerpoint/2010/main" val="366565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20B5B64-D61B-ED97-F1E1-EC1781B82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9B7C872-0104-3C73-77D3-05C6A5D6D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A607F70-28EA-098C-3791-0FA3645E0C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092A-220C-4EA9-B3AC-D8AD98785A08}" type="datetimeFigureOut">
              <a:rPr lang="da-DK" smtClean="0"/>
              <a:t>24-01-2025</a:t>
            </a:fld>
            <a:endParaRPr lang="da-DK"/>
          </a:p>
        </p:txBody>
      </p:sp>
      <p:sp>
        <p:nvSpPr>
          <p:cNvPr id="5" name="Pladsholder til sidefod 4">
            <a:extLst>
              <a:ext uri="{FF2B5EF4-FFF2-40B4-BE49-F238E27FC236}">
                <a16:creationId xmlns:a16="http://schemas.microsoft.com/office/drawing/2014/main" id="{8DAF22ED-8F74-EEB9-42BD-5A683E7CD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AF50FD4-CD95-947F-78E0-44161E81A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1EF53-FAA9-4E89-99E4-4662601BE0BD}" type="slidenum">
              <a:rPr lang="da-DK" smtClean="0"/>
              <a:t>‹nr.›</a:t>
            </a:fld>
            <a:endParaRPr lang="da-DK"/>
          </a:p>
        </p:txBody>
      </p:sp>
    </p:spTree>
    <p:extLst>
      <p:ext uri="{BB962C8B-B14F-4D97-AF65-F5344CB8AC3E}">
        <p14:creationId xmlns:p14="http://schemas.microsoft.com/office/powerpoint/2010/main" val="10008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l.hoelgaard@rn.d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aalborguh.rn.dk/For-Sundhedsfaglige/Uddannelse/Laegers-Uddannelsesforum-(LUF)/Vaerktoejskasse/Flytning-med-uddannel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alborguh.rn.dk/For-Sundhedsfaglige/Uddannelse/Laegers-Uddannelsesforum-(LUF)/Vaerktoejskasse/Flytning-med-uddannelse" TargetMode="Externa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4" name="SecondaryColor"/>
          <p:cNvSpPr/>
          <p:nvPr/>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FFFFFF"/>
              </a:solidFill>
            </a:endParaRPr>
          </a:p>
        </p:txBody>
      </p:sp>
      <p:pic>
        <p:nvPicPr>
          <p:cNvPr id="5" name="Femte element"/>
          <p:cNvPicPr>
            <a:picLocks noChangeAspect="1"/>
          </p:cNvPicPr>
          <p:nvPr/>
        </p:nvPicPr>
        <p:blipFill rotWithShape="1">
          <a:blip r:embed="rId3"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7" name="(n) 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1" name="LogoPPT_bmk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
        <p:nvSpPr>
          <p:cNvPr id="2" name="Titel 1"/>
          <p:cNvSpPr>
            <a:spLocks noGrp="1"/>
          </p:cNvSpPr>
          <p:nvPr>
            <p:ph type="ctrTitle"/>
          </p:nvPr>
        </p:nvSpPr>
        <p:spPr>
          <a:xfrm>
            <a:off x="765176" y="5782283"/>
            <a:ext cx="6408510" cy="665532"/>
          </a:xfrm>
        </p:spPr>
        <p:txBody>
          <a:bodyPr>
            <a:noAutofit/>
          </a:bodyPr>
          <a:lstStyle/>
          <a:p>
            <a:r>
              <a:rPr lang="da-DK" sz="4400"/>
              <a:t>3-timersmødet 2025</a:t>
            </a:r>
          </a:p>
        </p:txBody>
      </p:sp>
    </p:spTree>
    <p:extLst>
      <p:ext uri="{BB962C8B-B14F-4D97-AF65-F5344CB8AC3E}">
        <p14:creationId xmlns:p14="http://schemas.microsoft.com/office/powerpoint/2010/main" val="7458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0939" y="356552"/>
            <a:ext cx="10656887" cy="500881"/>
          </a:xfrm>
        </p:spPr>
        <p:txBody>
          <a:bodyPr>
            <a:normAutofit fontScale="90000"/>
          </a:bodyPr>
          <a:lstStyle/>
          <a:p>
            <a:pPr eaLnBrk="1" hangingPunct="1"/>
            <a:r>
              <a:rPr lang="da-DK"/>
              <a:t>Gruppediskussioner - gruppeark</a:t>
            </a:r>
          </a:p>
        </p:txBody>
      </p:sp>
      <p:sp>
        <p:nvSpPr>
          <p:cNvPr id="7171" name="Rectangle 3"/>
          <p:cNvSpPr>
            <a:spLocks noGrp="1" noChangeArrowheads="1"/>
          </p:cNvSpPr>
          <p:nvPr>
            <p:ph idx="1"/>
          </p:nvPr>
        </p:nvSpPr>
        <p:spPr>
          <a:xfrm>
            <a:off x="765174" y="1449493"/>
            <a:ext cx="10655999" cy="5013203"/>
          </a:xfrm>
        </p:spPr>
        <p:txBody>
          <a:bodyPr/>
          <a:lstStyle/>
          <a:p>
            <a:pPr marL="533400" indent="-533400">
              <a:lnSpc>
                <a:spcPct val="80000"/>
              </a:lnSpc>
              <a:buNone/>
            </a:pPr>
            <a:r>
              <a:rPr lang="da-DK" sz="1800" b="1" dirty="0">
                <a:solidFill>
                  <a:srgbClr val="EC8200"/>
                </a:solidFill>
              </a:rPr>
              <a:t>				</a:t>
            </a:r>
            <a:r>
              <a:rPr lang="da-DK" sz="1800" b="1" dirty="0">
                <a:solidFill>
                  <a:schemeClr val="accent1"/>
                </a:solidFill>
              </a:rPr>
              <a:t>Gå sammen med 2 - 4 andre par: </a:t>
            </a:r>
          </a:p>
          <a:p>
            <a:pPr marL="533400" indent="-533400">
              <a:spcBef>
                <a:spcPts val="0"/>
              </a:spcBef>
              <a:buNone/>
            </a:pPr>
            <a:r>
              <a:rPr lang="da-DK" sz="1800" dirty="0"/>
              <a:t>				(såfremt I kun er få læger i afdelingen, kan dette foregå i plenum, men det</a:t>
            </a:r>
            <a:br>
              <a:rPr lang="da-DK" sz="1800" dirty="0"/>
            </a:br>
            <a:r>
              <a:rPr lang="da-DK" sz="1800" dirty="0"/>
              <a:t>			er vigtigt, at gruppearket udfyldes)</a:t>
            </a:r>
          </a:p>
          <a:p>
            <a:pPr marL="533400" indent="-533400">
              <a:spcBef>
                <a:spcPts val="0"/>
              </a:spcBef>
              <a:buNone/>
            </a:pPr>
            <a:r>
              <a:rPr lang="da-DK" sz="1800" dirty="0"/>
              <a:t>				</a:t>
            </a:r>
          </a:p>
          <a:p>
            <a:pPr marL="533400" indent="-533400">
              <a:spcBef>
                <a:spcPts val="0"/>
              </a:spcBef>
              <a:buNone/>
            </a:pPr>
            <a:r>
              <a:rPr lang="da-DK" sz="1800" dirty="0"/>
              <a:t>				</a:t>
            </a:r>
            <a:r>
              <a:rPr lang="da-DK" sz="1800" b="1" dirty="0">
                <a:solidFill>
                  <a:schemeClr val="accent1"/>
                </a:solidFill>
              </a:rPr>
              <a:t>Husk fokus på initiativer i forhold til uddannelse under flytning</a:t>
            </a:r>
            <a:endParaRPr lang="da-DK" sz="1800" dirty="0"/>
          </a:p>
          <a:p>
            <a:pPr marL="533400" indent="-533400">
              <a:spcBef>
                <a:spcPts val="0"/>
              </a:spcBef>
              <a:buNone/>
            </a:pPr>
            <a:endParaRPr lang="da-DK" sz="1800" dirty="0"/>
          </a:p>
          <a:p>
            <a:pPr marL="533400" indent="-533400">
              <a:lnSpc>
                <a:spcPct val="80000"/>
              </a:lnSpc>
              <a:buNone/>
            </a:pPr>
            <a:endParaRPr lang="da-DK" sz="1800" b="1" dirty="0"/>
          </a:p>
          <a:p>
            <a:pPr marL="533400" indent="-533400">
              <a:lnSpc>
                <a:spcPct val="80000"/>
              </a:lnSpc>
              <a:spcAft>
                <a:spcPts val="300"/>
              </a:spcAft>
              <a:buClr>
                <a:schemeClr val="tx1"/>
              </a:buClr>
              <a:buFont typeface="Wingdings" pitchFamily="2" charset="2"/>
              <a:buAutoNum type="arabicPeriod"/>
            </a:pPr>
            <a:r>
              <a:rPr lang="da-DK" sz="1800" dirty="0"/>
              <a:t>Fortæl om jeres gode og mindre gode oplevelser, om forslag til ændringer, der vil gøre en forskel, samt mulige effekt, hvis ændringer gennemføres. </a:t>
            </a:r>
          </a:p>
          <a:p>
            <a:pPr marL="533400" indent="-533400">
              <a:lnSpc>
                <a:spcPct val="80000"/>
              </a:lnSpc>
              <a:spcAft>
                <a:spcPts val="300"/>
              </a:spcAft>
              <a:buClr>
                <a:schemeClr val="tx1"/>
              </a:buClr>
              <a:buFont typeface="Wingdings" pitchFamily="2" charset="2"/>
              <a:buAutoNum type="arabicPeriod"/>
            </a:pPr>
            <a:r>
              <a:rPr lang="da-DK" sz="1800" dirty="0"/>
              <a:t>Formuler gruppens fælles oplevelser (gode og mindre gode) omkring uddannelsen. Nedskriv i Gruppeark.</a:t>
            </a:r>
          </a:p>
          <a:p>
            <a:pPr marL="533400" indent="-533400">
              <a:lnSpc>
                <a:spcPct val="80000"/>
              </a:lnSpc>
              <a:spcAft>
                <a:spcPts val="300"/>
              </a:spcAft>
              <a:buClr>
                <a:schemeClr val="tx1"/>
              </a:buClr>
              <a:buFont typeface="Wingdings" pitchFamily="2" charset="2"/>
              <a:buAutoNum type="arabicPeriod"/>
            </a:pPr>
            <a:r>
              <a:rPr lang="da-DK" sz="1800" dirty="0"/>
              <a:t>Formuler gruppens forslag til ændringer, der vil gøre en forskel, eller som I formoder vil gøre det. Hvilke mulige effekter forventer I? Nedskriv i Gruppeark.</a:t>
            </a:r>
          </a:p>
          <a:p>
            <a:pPr marL="533400" indent="-533400">
              <a:lnSpc>
                <a:spcPct val="80000"/>
              </a:lnSpc>
              <a:buClr>
                <a:schemeClr val="tx1"/>
              </a:buClr>
              <a:buFont typeface="Wingdings" pitchFamily="2" charset="2"/>
              <a:buAutoNum type="arabicPeriod"/>
            </a:pPr>
            <a:r>
              <a:rPr lang="da-DK" sz="1800" dirty="0"/>
              <a:t>Forbered jeres fremlæggelse til plenum, hvor handlingsplanen laves.</a:t>
            </a:r>
          </a:p>
        </p:txBody>
      </p:sp>
      <p:pic>
        <p:nvPicPr>
          <p:cNvPr id="7172" name="Picture 7"/>
          <p:cNvPicPr>
            <a:picLocks noChangeAspect="1" noChangeArrowheads="1"/>
          </p:cNvPicPr>
          <p:nvPr/>
        </p:nvPicPr>
        <p:blipFill>
          <a:blip r:embed="rId3" cstate="print"/>
          <a:srcRect/>
          <a:stretch>
            <a:fillRect/>
          </a:stretch>
        </p:blipFill>
        <p:spPr bwMode="auto">
          <a:xfrm>
            <a:off x="11328400" y="-6167"/>
            <a:ext cx="863600" cy="863600"/>
          </a:xfrm>
          <a:prstGeom prst="rect">
            <a:avLst/>
          </a:prstGeom>
          <a:solidFill>
            <a:srgbClr val="004760"/>
          </a:solidFill>
          <a:ln w="9525">
            <a:noFill/>
            <a:miter lim="800000"/>
            <a:headEnd/>
            <a:tailEnd/>
          </a:ln>
        </p:spPr>
      </p:pic>
      <p:pic>
        <p:nvPicPr>
          <p:cNvPr id="5" name="Billede 4" descr="Et billede, der indeholder person, indendørs, personer&#10;&#10;Automatisk genereret beskrivelse">
            <a:extLst>
              <a:ext uri="{FF2B5EF4-FFF2-40B4-BE49-F238E27FC236}">
                <a16:creationId xmlns:a16="http://schemas.microsoft.com/office/drawing/2014/main" id="{84EF5743-872E-4897-B2EB-AF7D9B847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235" y="1449493"/>
            <a:ext cx="2430018" cy="1620012"/>
          </a:xfrm>
          <a:prstGeom prst="rect">
            <a:avLst/>
          </a:prstGeom>
        </p:spPr>
      </p:pic>
    </p:spTree>
    <p:extLst>
      <p:ext uri="{BB962C8B-B14F-4D97-AF65-F5344CB8AC3E}">
        <p14:creationId xmlns:p14="http://schemas.microsoft.com/office/powerpoint/2010/main" val="73088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0939" y="356552"/>
            <a:ext cx="10656887" cy="571395"/>
          </a:xfrm>
        </p:spPr>
        <p:txBody>
          <a:bodyPr>
            <a:normAutofit fontScale="90000"/>
          </a:bodyPr>
          <a:lstStyle/>
          <a:p>
            <a:pPr eaLnBrk="1" hangingPunct="1"/>
            <a:r>
              <a:rPr lang="da-DK"/>
              <a:t>Plenum – uddannelseslægernes handlingsplan</a:t>
            </a:r>
          </a:p>
        </p:txBody>
      </p:sp>
      <p:sp>
        <p:nvSpPr>
          <p:cNvPr id="6147" name="Rectangle 3"/>
          <p:cNvSpPr>
            <a:spLocks noGrp="1" noChangeArrowheads="1"/>
          </p:cNvSpPr>
          <p:nvPr>
            <p:ph idx="1"/>
          </p:nvPr>
        </p:nvSpPr>
        <p:spPr>
          <a:xfrm>
            <a:off x="765174" y="1273382"/>
            <a:ext cx="10655999" cy="5189314"/>
          </a:xfrm>
        </p:spPr>
        <p:txBody>
          <a:bodyPr/>
          <a:lstStyle/>
          <a:p>
            <a:pPr marL="2693988" lvl="8" indent="0">
              <a:lnSpc>
                <a:spcPct val="80000"/>
              </a:lnSpc>
              <a:buNone/>
              <a:defRPr/>
            </a:pPr>
            <a:r>
              <a:rPr lang="da-DK" sz="1800" dirty="0">
                <a:solidFill>
                  <a:schemeClr val="tx1"/>
                </a:solidFill>
              </a:rPr>
              <a:t>På baggrund af gruppernes arbejde skal vi blive enige i plenum om, hvilke initiativer vi vil arbejde videre med. </a:t>
            </a:r>
          </a:p>
          <a:p>
            <a:pPr marL="2693988" lvl="8" indent="0">
              <a:lnSpc>
                <a:spcPct val="80000"/>
              </a:lnSpc>
              <a:buNone/>
              <a:defRPr/>
            </a:pPr>
            <a:r>
              <a:rPr lang="da-DK" sz="1800" dirty="0">
                <a:solidFill>
                  <a:schemeClr val="tx1"/>
                </a:solidFill>
              </a:rPr>
              <a:t>Der kan maksimalt defineres 5 initiativer – hellere kvalitet frem for kvantitet.</a:t>
            </a:r>
          </a:p>
          <a:p>
            <a:pPr marL="2693988" lvl="8" indent="0">
              <a:lnSpc>
                <a:spcPct val="80000"/>
              </a:lnSpc>
              <a:buNone/>
              <a:defRPr/>
            </a:pPr>
            <a:endParaRPr lang="da-DK" sz="1800" b="1" dirty="0">
              <a:solidFill>
                <a:schemeClr val="accent1"/>
              </a:solidFill>
            </a:endParaRPr>
          </a:p>
          <a:p>
            <a:pPr marL="2693988" lvl="8" indent="0">
              <a:lnSpc>
                <a:spcPct val="80000"/>
              </a:lnSpc>
              <a:buNone/>
              <a:defRPr/>
            </a:pPr>
            <a:r>
              <a:rPr lang="da-DK" sz="1800" b="1" dirty="0">
                <a:solidFill>
                  <a:schemeClr val="accent1"/>
                </a:solidFill>
              </a:rPr>
              <a:t>Husk mindst 2 </a:t>
            </a:r>
            <a:r>
              <a:rPr lang="da-DK" sz="1800" b="1">
                <a:solidFill>
                  <a:schemeClr val="accent1"/>
                </a:solidFill>
              </a:rPr>
              <a:t>initiativer om uddannelse under </a:t>
            </a:r>
            <a:r>
              <a:rPr lang="da-DK" sz="1800" b="1" dirty="0">
                <a:solidFill>
                  <a:schemeClr val="accent1"/>
                </a:solidFill>
              </a:rPr>
              <a:t>flytning</a:t>
            </a:r>
            <a:endParaRPr lang="da-DK" sz="1800" dirty="0">
              <a:solidFill>
                <a:schemeClr val="tx1"/>
              </a:solidFill>
            </a:endParaRPr>
          </a:p>
          <a:p>
            <a:pPr marL="0" indent="0">
              <a:lnSpc>
                <a:spcPct val="80000"/>
              </a:lnSpc>
              <a:buNone/>
              <a:defRPr/>
            </a:pPr>
            <a:endParaRPr lang="da-DK" sz="1800" dirty="0">
              <a:solidFill>
                <a:schemeClr val="tx1"/>
              </a:solidFill>
            </a:endParaRPr>
          </a:p>
          <a:p>
            <a:pPr marL="0" indent="0">
              <a:lnSpc>
                <a:spcPct val="80000"/>
              </a:lnSpc>
              <a:buNone/>
              <a:defRPr/>
            </a:pPr>
            <a:r>
              <a:rPr lang="da-DK" sz="1800" dirty="0">
                <a:solidFill>
                  <a:schemeClr val="tx1"/>
                </a:solidFill>
              </a:rPr>
              <a:t>Når </a:t>
            </a:r>
            <a:r>
              <a:rPr lang="da-DK" sz="1800" b="1" dirty="0">
                <a:solidFill>
                  <a:schemeClr val="accent1"/>
                </a:solidFill>
              </a:rPr>
              <a:t>uddannelseslægernes handlingsplan </a:t>
            </a:r>
            <a:r>
              <a:rPr lang="da-DK" sz="1800" dirty="0">
                <a:solidFill>
                  <a:schemeClr val="tx1"/>
                </a:solidFill>
              </a:rPr>
              <a:t>skal udfyldes, er det vigtigt, at vi er opmærksomme på de forskellige niveauer:</a:t>
            </a:r>
          </a:p>
          <a:p>
            <a:pPr>
              <a:lnSpc>
                <a:spcPct val="80000"/>
              </a:lnSpc>
              <a:spcAft>
                <a:spcPct val="35000"/>
              </a:spcAft>
              <a:buClr>
                <a:schemeClr val="tx1"/>
              </a:buClr>
              <a:defRPr/>
            </a:pPr>
            <a:r>
              <a:rPr lang="da-DK" sz="1800" b="1" dirty="0">
                <a:solidFill>
                  <a:schemeClr val="accent1"/>
                </a:solidFill>
              </a:rPr>
              <a:t>Hvad kan vi selv gøre? </a:t>
            </a:r>
            <a:r>
              <a:rPr lang="da-DK" sz="1800" dirty="0">
                <a:solidFill>
                  <a:schemeClr val="accent1"/>
                </a:solidFill>
              </a:rPr>
              <a:t> </a:t>
            </a:r>
            <a:r>
              <a:rPr lang="da-DK" sz="1800" dirty="0">
                <a:solidFill>
                  <a:schemeClr val="tx1"/>
                </a:solidFill>
              </a:rPr>
              <a:t>(alt, hvad der kan gøres i egne rækker, er vigtigt at få med)</a:t>
            </a:r>
          </a:p>
          <a:p>
            <a:pPr>
              <a:lnSpc>
                <a:spcPct val="80000"/>
              </a:lnSpc>
              <a:spcAft>
                <a:spcPct val="35000"/>
              </a:spcAft>
              <a:buClr>
                <a:schemeClr val="tx1"/>
              </a:buClr>
              <a:defRPr/>
            </a:pPr>
            <a:r>
              <a:rPr lang="da-DK" sz="1800" b="1" dirty="0"/>
              <a:t>Hvem skal eventuelt involveres for at lykkes? </a:t>
            </a:r>
            <a:r>
              <a:rPr lang="da-DK" sz="1800" dirty="0">
                <a:solidFill>
                  <a:schemeClr val="tx1"/>
                </a:solidFill>
              </a:rPr>
              <a:t>(lægekollegaer, afdelingsledelsen, </a:t>
            </a:r>
            <a:r>
              <a:rPr lang="da-DK" sz="1800" dirty="0"/>
              <a:t>H</a:t>
            </a:r>
            <a:r>
              <a:rPr lang="da-DK" sz="1800" dirty="0">
                <a:solidFill>
                  <a:schemeClr val="tx1"/>
                </a:solidFill>
              </a:rPr>
              <a:t>ospitalsledelsen)</a:t>
            </a:r>
            <a:endParaRPr lang="da-DK" sz="1800" b="1" dirty="0">
              <a:solidFill>
                <a:srgbClr val="EC8200"/>
              </a:solidFill>
            </a:endParaRPr>
          </a:p>
          <a:p>
            <a:pPr marL="0" indent="0">
              <a:lnSpc>
                <a:spcPct val="80000"/>
              </a:lnSpc>
              <a:buNone/>
              <a:defRPr/>
            </a:pPr>
            <a:endParaRPr lang="da-DK" sz="1800" i="1" dirty="0"/>
          </a:p>
          <a:p>
            <a:pPr marL="0" indent="0">
              <a:lnSpc>
                <a:spcPct val="80000"/>
              </a:lnSpc>
              <a:buNone/>
              <a:defRPr/>
            </a:pPr>
            <a:endParaRPr lang="da-DK" sz="1800" i="1" dirty="0"/>
          </a:p>
          <a:p>
            <a:pPr marL="0" indent="0">
              <a:lnSpc>
                <a:spcPct val="80000"/>
              </a:lnSpc>
              <a:buNone/>
              <a:defRPr/>
            </a:pPr>
            <a:r>
              <a:rPr lang="da-DK" sz="1800" i="1" dirty="0"/>
              <a:t>Bemærk, at tovholder ikke nødvendigvis skal være udførende på initiativet, men sørge for at følge op på progressionen.</a:t>
            </a:r>
            <a:endParaRPr lang="da-DK" sz="1800" dirty="0"/>
          </a:p>
          <a:p>
            <a:pPr eaLnBrk="1" hangingPunct="1">
              <a:lnSpc>
                <a:spcPct val="80000"/>
              </a:lnSpc>
              <a:buFont typeface="Futura Bk BT" pitchFamily="34" charset="0"/>
              <a:buNone/>
              <a:defRPr/>
            </a:pPr>
            <a:endParaRPr lang="da-DK" sz="1800" dirty="0"/>
          </a:p>
        </p:txBody>
      </p:sp>
      <p:pic>
        <p:nvPicPr>
          <p:cNvPr id="8196" name="Picture 8"/>
          <p:cNvPicPr>
            <a:picLocks noChangeAspect="1" noChangeArrowheads="1"/>
          </p:cNvPicPr>
          <p:nvPr/>
        </p:nvPicPr>
        <p:blipFill>
          <a:blip r:embed="rId3" cstate="print"/>
          <a:srcRect/>
          <a:stretch>
            <a:fillRect/>
          </a:stretch>
        </p:blipFill>
        <p:spPr bwMode="auto">
          <a:xfrm>
            <a:off x="11328400" y="-6167"/>
            <a:ext cx="863600" cy="863600"/>
          </a:xfrm>
          <a:prstGeom prst="rect">
            <a:avLst/>
          </a:prstGeom>
          <a:solidFill>
            <a:srgbClr val="004760"/>
          </a:solidFill>
          <a:ln w="9525">
            <a:noFill/>
            <a:miter lim="800000"/>
            <a:headEnd/>
            <a:tailEnd/>
          </a:ln>
        </p:spPr>
      </p:pic>
      <p:pic>
        <p:nvPicPr>
          <p:cNvPr id="3" name="Billede 2" descr="Et billede, der indeholder person, indendørs, personer, værelse&#10;&#10;Automatisk genereret beskrivelse">
            <a:extLst>
              <a:ext uri="{FF2B5EF4-FFF2-40B4-BE49-F238E27FC236}">
                <a16:creationId xmlns:a16="http://schemas.microsoft.com/office/drawing/2014/main" id="{AA657611-4E06-4BBD-93D7-B4816EFA1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827" y="1273382"/>
            <a:ext cx="2430018" cy="1620012"/>
          </a:xfrm>
          <a:prstGeom prst="rect">
            <a:avLst/>
          </a:prstGeom>
        </p:spPr>
      </p:pic>
    </p:spTree>
    <p:extLst>
      <p:ext uri="{BB962C8B-B14F-4D97-AF65-F5344CB8AC3E}">
        <p14:creationId xmlns:p14="http://schemas.microsoft.com/office/powerpoint/2010/main" val="415378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cstate="print"/>
          <a:srcRect/>
          <a:stretch>
            <a:fillRect/>
          </a:stretch>
        </p:blipFill>
        <p:spPr bwMode="auto">
          <a:xfrm>
            <a:off x="11328400" y="0"/>
            <a:ext cx="863600" cy="863600"/>
          </a:xfrm>
          <a:prstGeom prst="rect">
            <a:avLst/>
          </a:prstGeom>
          <a:solidFill>
            <a:srgbClr val="004760"/>
          </a:solidFill>
          <a:ln w="9525">
            <a:noFill/>
            <a:miter lim="800000"/>
            <a:headEnd/>
            <a:tailEnd/>
          </a:ln>
        </p:spPr>
      </p:pic>
      <p:sp>
        <p:nvSpPr>
          <p:cNvPr id="5123" name="Rectangle 2"/>
          <p:cNvSpPr>
            <a:spLocks noGrp="1" noChangeArrowheads="1"/>
          </p:cNvSpPr>
          <p:nvPr>
            <p:ph type="title"/>
          </p:nvPr>
        </p:nvSpPr>
        <p:spPr>
          <a:xfrm>
            <a:off x="760939" y="356552"/>
            <a:ext cx="10656887" cy="507048"/>
          </a:xfrm>
        </p:spPr>
        <p:txBody>
          <a:bodyPr>
            <a:normAutofit fontScale="90000"/>
          </a:bodyPr>
          <a:lstStyle/>
          <a:p>
            <a:pPr eaLnBrk="1" hangingPunct="1"/>
            <a:r>
              <a:rPr lang="da-DK"/>
              <a:t>Program for 3-timersmødet</a:t>
            </a:r>
          </a:p>
        </p:txBody>
      </p:sp>
      <p:sp>
        <p:nvSpPr>
          <p:cNvPr id="5124" name="Rectangle 3"/>
          <p:cNvSpPr>
            <a:spLocks noGrp="1" noChangeArrowheads="1"/>
          </p:cNvSpPr>
          <p:nvPr>
            <p:ph idx="1"/>
          </p:nvPr>
        </p:nvSpPr>
        <p:spPr/>
        <p:txBody>
          <a:bodyPr/>
          <a:lstStyle/>
          <a:p>
            <a:pPr marL="533400" indent="-533400">
              <a:lnSpc>
                <a:spcPct val="80000"/>
              </a:lnSpc>
              <a:buClr>
                <a:schemeClr val="tx1"/>
              </a:buClr>
              <a:buFont typeface="Wingdings" pitchFamily="2" charset="2"/>
              <a:buAutoNum type="arabicPeriod"/>
            </a:pPr>
            <a:r>
              <a:rPr lang="da-DK" sz="1800"/>
              <a:t>Velkomst v/ mødeleder </a:t>
            </a:r>
          </a:p>
          <a:p>
            <a:pPr marL="533400" indent="-533400">
              <a:lnSpc>
                <a:spcPct val="80000"/>
              </a:lnSpc>
              <a:spcBef>
                <a:spcPct val="25000"/>
              </a:spcBef>
              <a:buClr>
                <a:schemeClr val="tx1"/>
              </a:buClr>
              <a:buFont typeface="Wingdings" pitchFamily="2" charset="2"/>
              <a:buAutoNum type="arabicPeriod"/>
            </a:pPr>
            <a:r>
              <a:rPr lang="da-DK" sz="1800"/>
              <a:t>Præsentation af mødets forløb samt valg af referent</a:t>
            </a:r>
          </a:p>
          <a:p>
            <a:pPr marL="533400" indent="-533400">
              <a:lnSpc>
                <a:spcPct val="80000"/>
              </a:lnSpc>
              <a:spcBef>
                <a:spcPct val="25000"/>
              </a:spcBef>
              <a:buClr>
                <a:schemeClr val="tx1"/>
              </a:buClr>
              <a:buFont typeface="Wingdings" pitchFamily="2" charset="2"/>
              <a:buAutoNum type="arabicPeriod"/>
            </a:pPr>
            <a:r>
              <a:rPr lang="da-DK" sz="1800"/>
              <a:t>Status siden sidste 3-timersmøde drøftes – med udgangspunkt i YL handleplan fra 2024</a:t>
            </a:r>
          </a:p>
          <a:p>
            <a:pPr marL="0" indent="0">
              <a:lnSpc>
                <a:spcPct val="80000"/>
              </a:lnSpc>
              <a:spcBef>
                <a:spcPct val="25000"/>
              </a:spcBef>
              <a:buClr>
                <a:schemeClr val="tx1"/>
              </a:buClr>
              <a:buNone/>
            </a:pPr>
            <a:r>
              <a:rPr lang="da-DK" sz="1800"/>
              <a:t>	Skema </a:t>
            </a:r>
            <a:r>
              <a:rPr lang="da-DK" sz="1800" b="1"/>
              <a:t>”</a:t>
            </a:r>
            <a:r>
              <a:rPr lang="da-DK" sz="1800">
                <a:solidFill>
                  <a:schemeClr val="accent1"/>
                </a:solidFill>
              </a:rPr>
              <a:t>status siden sidst</a:t>
            </a:r>
            <a:r>
              <a:rPr lang="da-DK" sz="1800" b="1"/>
              <a:t>”</a:t>
            </a:r>
            <a:r>
              <a:rPr lang="da-DK" sz="1800"/>
              <a:t> udfyldes i fællesskab</a:t>
            </a:r>
          </a:p>
          <a:p>
            <a:pPr marL="533400" indent="-533400">
              <a:lnSpc>
                <a:spcPct val="80000"/>
              </a:lnSpc>
              <a:spcBef>
                <a:spcPct val="25000"/>
              </a:spcBef>
              <a:buClr>
                <a:schemeClr val="tx1"/>
              </a:buClr>
              <a:buFont typeface="+mj-lt"/>
              <a:buAutoNum type="arabicPeriod" startAt="5"/>
            </a:pPr>
            <a:r>
              <a:rPr lang="da-DK" sz="1800"/>
              <a:t>Introduktion til årets tema: Uddannelse under flytning</a:t>
            </a:r>
          </a:p>
          <a:p>
            <a:pPr marL="533400" indent="-533400">
              <a:lnSpc>
                <a:spcPct val="80000"/>
              </a:lnSpc>
              <a:spcBef>
                <a:spcPct val="25000"/>
              </a:spcBef>
              <a:buClr>
                <a:schemeClr val="tx1"/>
              </a:buClr>
              <a:buFont typeface="+mj-lt"/>
              <a:buAutoNum type="arabicPeriod" startAt="5"/>
            </a:pPr>
            <a:r>
              <a:rPr lang="da-DK" sz="1800"/>
              <a:t>Individuelle refleksioner og 2-mandsgrupperne arbejder</a:t>
            </a:r>
          </a:p>
          <a:p>
            <a:pPr marL="533400" indent="-533400">
              <a:lnSpc>
                <a:spcPct val="80000"/>
              </a:lnSpc>
              <a:spcBef>
                <a:spcPct val="25000"/>
              </a:spcBef>
              <a:buClr>
                <a:schemeClr val="tx1"/>
              </a:buClr>
              <a:buFont typeface="Wingdings" pitchFamily="2" charset="2"/>
              <a:buAutoNum type="arabicPeriod" startAt="5"/>
            </a:pPr>
            <a:r>
              <a:rPr lang="en-US" sz="1800"/>
              <a:t>Pause </a:t>
            </a:r>
          </a:p>
          <a:p>
            <a:pPr marL="533400" indent="-533400">
              <a:lnSpc>
                <a:spcPct val="80000"/>
              </a:lnSpc>
              <a:spcBef>
                <a:spcPct val="25000"/>
              </a:spcBef>
              <a:buClr>
                <a:schemeClr val="tx1"/>
              </a:buClr>
              <a:buFont typeface="Wingdings" pitchFamily="2" charset="2"/>
              <a:buAutoNum type="arabicPeriod" startAt="5"/>
            </a:pPr>
            <a:r>
              <a:rPr lang="da-DK" sz="1800"/>
              <a:t>Gruppediskussioner: Mindre grupper arbejder</a:t>
            </a:r>
          </a:p>
          <a:p>
            <a:pPr marL="187200" lvl="1" indent="0">
              <a:lnSpc>
                <a:spcPct val="80000"/>
              </a:lnSpc>
              <a:spcBef>
                <a:spcPct val="25000"/>
              </a:spcBef>
              <a:buClr>
                <a:schemeClr val="tx1"/>
              </a:buClr>
              <a:buNone/>
            </a:pPr>
            <a:r>
              <a:rPr lang="da-DK" sz="1800">
                <a:solidFill>
                  <a:schemeClr val="accent3">
                    <a:lumMod val="90000"/>
                    <a:lumOff val="10000"/>
                  </a:schemeClr>
                </a:solidFill>
              </a:rPr>
              <a:t>	</a:t>
            </a:r>
            <a:r>
              <a:rPr lang="da-DK" sz="1800">
                <a:solidFill>
                  <a:schemeClr val="accent1"/>
                </a:solidFill>
              </a:rPr>
              <a:t>Gruppeark</a:t>
            </a:r>
            <a:r>
              <a:rPr lang="da-DK" sz="1800"/>
              <a:t> udfyldes</a:t>
            </a:r>
          </a:p>
          <a:p>
            <a:pPr marL="533400" indent="-533400">
              <a:lnSpc>
                <a:spcPct val="80000"/>
              </a:lnSpc>
              <a:spcBef>
                <a:spcPct val="25000"/>
              </a:spcBef>
              <a:buClr>
                <a:schemeClr val="tx1"/>
              </a:buClr>
              <a:buFont typeface="Wingdings" pitchFamily="2" charset="2"/>
              <a:buAutoNum type="arabicPeriod" startAt="5"/>
            </a:pPr>
            <a:r>
              <a:rPr lang="da-DK" sz="1800"/>
              <a:t>Plenum, hvor </a:t>
            </a:r>
            <a:r>
              <a:rPr lang="da-DK" sz="1800">
                <a:solidFill>
                  <a:schemeClr val="accent1"/>
                </a:solidFill>
              </a:rPr>
              <a:t>uddannelseslægernes handlingsplan </a:t>
            </a:r>
            <a:r>
              <a:rPr lang="da-DK" sz="1800"/>
              <a:t>udfærdiges i fællesskab</a:t>
            </a:r>
          </a:p>
          <a:p>
            <a:pPr marL="533400" indent="-533400">
              <a:lnSpc>
                <a:spcPct val="80000"/>
              </a:lnSpc>
              <a:buFont typeface="Wingdings" pitchFamily="2" charset="2"/>
              <a:buAutoNum type="arabicPeriod" startAt="5"/>
            </a:pPr>
            <a:endParaRPr lang="da-DK" sz="1800"/>
          </a:p>
          <a:p>
            <a:pPr marL="533400" indent="-533400">
              <a:lnSpc>
                <a:spcPct val="80000"/>
              </a:lnSpc>
              <a:buNone/>
            </a:pPr>
            <a:r>
              <a:rPr lang="da-DK" sz="1800"/>
              <a:t>	Efterfølgende sørger mødeleder for at indsende de udfyldte skemaer til egen afdelingsledelse samt  til uddannelseskoordinerende overlæge via </a:t>
            </a:r>
            <a:r>
              <a:rPr lang="da-DK" sz="1800">
                <a:hlinkClick r:id="rId4"/>
              </a:rPr>
              <a:t>l.hoelgaard@rn.dk</a:t>
            </a:r>
            <a:endParaRPr lang="da-DK" sz="1800"/>
          </a:p>
        </p:txBody>
      </p:sp>
    </p:spTree>
    <p:extLst>
      <p:ext uri="{BB962C8B-B14F-4D97-AF65-F5344CB8AC3E}">
        <p14:creationId xmlns:p14="http://schemas.microsoft.com/office/powerpoint/2010/main" val="248680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902368" y="61756"/>
            <a:ext cx="10515458" cy="805018"/>
          </a:xfrm>
        </p:spPr>
        <p:txBody>
          <a:bodyPr>
            <a:normAutofit fontScale="90000"/>
          </a:bodyPr>
          <a:lstStyle/>
          <a:p>
            <a:br>
              <a:rPr lang="da-DK"/>
            </a:br>
            <a:r>
              <a:rPr lang="da-DK"/>
              <a:t>3-timersmøderne 2025</a:t>
            </a:r>
          </a:p>
        </p:txBody>
      </p:sp>
      <p:pic>
        <p:nvPicPr>
          <p:cNvPr id="163843" name="Picture 3" descr="UFL-04-08-0186 figur"/>
          <p:cNvPicPr>
            <a:picLocks noChangeAspect="1" noChangeArrowheads="1"/>
          </p:cNvPicPr>
          <p:nvPr/>
        </p:nvPicPr>
        <p:blipFill>
          <a:blip r:embed="rId3" cstate="print"/>
          <a:srcRect/>
          <a:stretch>
            <a:fillRect/>
          </a:stretch>
        </p:blipFill>
        <p:spPr bwMode="auto">
          <a:xfrm>
            <a:off x="1001482" y="1234589"/>
            <a:ext cx="9144000" cy="5418137"/>
          </a:xfrm>
          <a:prstGeom prst="rect">
            <a:avLst/>
          </a:prstGeom>
          <a:noFill/>
          <a:ln w="9525">
            <a:noFill/>
            <a:miter lim="800000"/>
            <a:headEnd/>
            <a:tailEnd/>
          </a:ln>
        </p:spPr>
      </p:pic>
      <p:sp>
        <p:nvSpPr>
          <p:cNvPr id="163844" name="Text Box 4"/>
          <p:cNvSpPr txBox="1">
            <a:spLocks noChangeArrowheads="1"/>
          </p:cNvSpPr>
          <p:nvPr/>
        </p:nvSpPr>
        <p:spPr bwMode="auto">
          <a:xfrm>
            <a:off x="2260371" y="1518750"/>
            <a:ext cx="1368425" cy="336550"/>
          </a:xfrm>
          <a:prstGeom prst="rect">
            <a:avLst/>
          </a:prstGeom>
          <a:noFill/>
          <a:ln w="9525">
            <a:noFill/>
            <a:miter lim="800000"/>
            <a:headEnd/>
            <a:tailEnd/>
          </a:ln>
          <a:effectLst/>
        </p:spPr>
        <p:txBody>
          <a:bodyPr>
            <a:spAutoFit/>
          </a:bodyPr>
          <a:lstStyle/>
          <a:p>
            <a:pPr algn="ctr">
              <a:spcBef>
                <a:spcPct val="50000"/>
              </a:spcBef>
            </a:pPr>
            <a:r>
              <a:rPr lang="da-DK" sz="1600">
                <a:solidFill>
                  <a:srgbClr val="449BA2"/>
                </a:solidFill>
              </a:rPr>
              <a:t>Initiativ</a:t>
            </a:r>
          </a:p>
        </p:txBody>
      </p:sp>
      <p:sp>
        <p:nvSpPr>
          <p:cNvPr id="163845" name="Text Box 5"/>
          <p:cNvSpPr txBox="1">
            <a:spLocks noChangeArrowheads="1"/>
          </p:cNvSpPr>
          <p:nvPr/>
        </p:nvSpPr>
        <p:spPr bwMode="auto">
          <a:xfrm>
            <a:off x="3917721" y="2820501"/>
            <a:ext cx="2447925" cy="1050925"/>
          </a:xfrm>
          <a:prstGeom prst="rect">
            <a:avLst/>
          </a:prstGeom>
          <a:noFill/>
          <a:ln w="9525">
            <a:noFill/>
            <a:miter lim="800000"/>
            <a:headEnd/>
            <a:tailEnd/>
          </a:ln>
          <a:effectLst/>
        </p:spPr>
        <p:txBody>
          <a:bodyPr>
            <a:spAutoFit/>
          </a:bodyPr>
          <a:lstStyle/>
          <a:p>
            <a:pPr>
              <a:spcBef>
                <a:spcPct val="30000"/>
              </a:spcBef>
            </a:pPr>
            <a:endParaRPr lang="da-DK" sz="1000">
              <a:solidFill>
                <a:srgbClr val="449BA2"/>
              </a:solidFill>
            </a:endParaRPr>
          </a:p>
          <a:p>
            <a:pPr>
              <a:spcBef>
                <a:spcPct val="30000"/>
              </a:spcBef>
            </a:pPr>
            <a:r>
              <a:rPr lang="da-DK" sz="1600">
                <a:solidFill>
                  <a:srgbClr val="449BA2"/>
                </a:solidFill>
              </a:rPr>
              <a:t>* Konkrete uddannelsesinitiativer + dialog</a:t>
            </a:r>
          </a:p>
        </p:txBody>
      </p:sp>
      <p:sp>
        <p:nvSpPr>
          <p:cNvPr id="163846" name="Text Box 6"/>
          <p:cNvSpPr txBox="1">
            <a:spLocks noChangeArrowheads="1"/>
          </p:cNvSpPr>
          <p:nvPr/>
        </p:nvSpPr>
        <p:spPr bwMode="auto">
          <a:xfrm>
            <a:off x="3721100" y="3020683"/>
            <a:ext cx="287338" cy="366712"/>
          </a:xfrm>
          <a:prstGeom prst="rect">
            <a:avLst/>
          </a:prstGeom>
          <a:noFill/>
          <a:ln w="9525">
            <a:noFill/>
            <a:miter lim="800000"/>
            <a:headEnd/>
            <a:tailEnd/>
          </a:ln>
          <a:effectLst/>
        </p:spPr>
        <p:txBody>
          <a:bodyPr>
            <a:spAutoFit/>
          </a:bodyPr>
          <a:lstStyle/>
          <a:p>
            <a:pPr algn="ctr">
              <a:spcBef>
                <a:spcPct val="50000"/>
              </a:spcBef>
            </a:pPr>
            <a:r>
              <a:rPr lang="da-DK">
                <a:solidFill>
                  <a:srgbClr val="449BA2"/>
                </a:solidFill>
              </a:rPr>
              <a:t>*</a:t>
            </a:r>
          </a:p>
        </p:txBody>
      </p:sp>
      <p:sp>
        <p:nvSpPr>
          <p:cNvPr id="163847" name="Text Box 7"/>
          <p:cNvSpPr txBox="1">
            <a:spLocks noChangeArrowheads="1"/>
          </p:cNvSpPr>
          <p:nvPr/>
        </p:nvSpPr>
        <p:spPr bwMode="auto">
          <a:xfrm>
            <a:off x="7662633" y="1567963"/>
            <a:ext cx="2232025" cy="825500"/>
          </a:xfrm>
          <a:prstGeom prst="rect">
            <a:avLst/>
          </a:prstGeom>
          <a:noFill/>
          <a:ln w="9525">
            <a:noFill/>
            <a:miter lim="800000"/>
            <a:headEnd/>
            <a:tailEnd/>
          </a:ln>
          <a:effectLst/>
        </p:spPr>
        <p:txBody>
          <a:bodyPr>
            <a:spAutoFit/>
          </a:bodyPr>
          <a:lstStyle/>
          <a:p>
            <a:pPr>
              <a:spcBef>
                <a:spcPct val="50000"/>
              </a:spcBef>
            </a:pPr>
            <a:r>
              <a:rPr lang="da-DK" sz="1600">
                <a:solidFill>
                  <a:srgbClr val="449BA2"/>
                </a:solidFill>
              </a:rPr>
              <a:t>Konkrete uddannelsesinitiativer + dialog</a:t>
            </a:r>
          </a:p>
        </p:txBody>
      </p:sp>
      <p:sp>
        <p:nvSpPr>
          <p:cNvPr id="163848" name="Text Box 8"/>
          <p:cNvSpPr txBox="1">
            <a:spLocks noChangeArrowheads="1"/>
          </p:cNvSpPr>
          <p:nvPr/>
        </p:nvSpPr>
        <p:spPr bwMode="auto">
          <a:xfrm>
            <a:off x="6437082" y="2791925"/>
            <a:ext cx="1512888" cy="336550"/>
          </a:xfrm>
          <a:prstGeom prst="rect">
            <a:avLst/>
          </a:prstGeom>
          <a:noFill/>
          <a:ln w="9525">
            <a:noFill/>
            <a:miter lim="800000"/>
            <a:headEnd/>
            <a:tailEnd/>
          </a:ln>
          <a:effectLst/>
        </p:spPr>
        <p:txBody>
          <a:bodyPr>
            <a:spAutoFit/>
          </a:bodyPr>
          <a:lstStyle/>
          <a:p>
            <a:pPr algn="ctr">
              <a:spcBef>
                <a:spcPct val="50000"/>
              </a:spcBef>
            </a:pPr>
            <a:r>
              <a:rPr lang="da-DK" sz="1600">
                <a:solidFill>
                  <a:srgbClr val="449BA2"/>
                </a:solidFill>
              </a:rPr>
              <a:t>Årlig rapport</a:t>
            </a:r>
          </a:p>
        </p:txBody>
      </p:sp>
      <p:sp>
        <p:nvSpPr>
          <p:cNvPr id="163849" name="Text Box 9"/>
          <p:cNvSpPr txBox="1">
            <a:spLocks noChangeArrowheads="1"/>
          </p:cNvSpPr>
          <p:nvPr/>
        </p:nvSpPr>
        <p:spPr bwMode="auto">
          <a:xfrm>
            <a:off x="7877714" y="5158649"/>
            <a:ext cx="1800225" cy="369332"/>
          </a:xfrm>
          <a:prstGeom prst="rect">
            <a:avLst/>
          </a:prstGeom>
          <a:noFill/>
          <a:ln w="9525">
            <a:noFill/>
            <a:miter lim="800000"/>
            <a:headEnd/>
            <a:tailEnd/>
          </a:ln>
          <a:effectLst/>
        </p:spPr>
        <p:txBody>
          <a:bodyPr>
            <a:spAutoFit/>
          </a:bodyPr>
          <a:lstStyle/>
          <a:p>
            <a:pPr algn="ctr">
              <a:spcBef>
                <a:spcPct val="50000"/>
              </a:spcBef>
            </a:pPr>
            <a:r>
              <a:rPr lang="da-DK">
                <a:solidFill>
                  <a:srgbClr val="449BA2"/>
                </a:solidFill>
              </a:rPr>
              <a:t>3-timersmødet</a:t>
            </a:r>
          </a:p>
        </p:txBody>
      </p:sp>
      <p:sp>
        <p:nvSpPr>
          <p:cNvPr id="163850" name="Text Box 10"/>
          <p:cNvSpPr txBox="1">
            <a:spLocks noChangeArrowheads="1"/>
          </p:cNvSpPr>
          <p:nvPr/>
        </p:nvSpPr>
        <p:spPr bwMode="auto">
          <a:xfrm>
            <a:off x="7086370" y="5887550"/>
            <a:ext cx="1008062" cy="336550"/>
          </a:xfrm>
          <a:prstGeom prst="rect">
            <a:avLst/>
          </a:prstGeom>
          <a:noFill/>
          <a:ln w="9525">
            <a:noFill/>
            <a:miter lim="800000"/>
            <a:headEnd/>
            <a:tailEnd/>
          </a:ln>
          <a:effectLst/>
        </p:spPr>
        <p:txBody>
          <a:bodyPr>
            <a:spAutoFit/>
          </a:bodyPr>
          <a:lstStyle/>
          <a:p>
            <a:pPr>
              <a:spcBef>
                <a:spcPct val="50000"/>
              </a:spcBef>
            </a:pPr>
            <a:r>
              <a:rPr lang="da-DK" sz="1600">
                <a:solidFill>
                  <a:srgbClr val="449BA2"/>
                </a:solidFill>
              </a:rPr>
              <a:t>Vision</a:t>
            </a:r>
          </a:p>
        </p:txBody>
      </p:sp>
      <p:sp>
        <p:nvSpPr>
          <p:cNvPr id="163851" name="Text Box 11"/>
          <p:cNvSpPr txBox="1">
            <a:spLocks noChangeArrowheads="1"/>
          </p:cNvSpPr>
          <p:nvPr/>
        </p:nvSpPr>
        <p:spPr bwMode="auto">
          <a:xfrm>
            <a:off x="3557358" y="5311288"/>
            <a:ext cx="1439863" cy="336550"/>
          </a:xfrm>
          <a:prstGeom prst="rect">
            <a:avLst/>
          </a:prstGeom>
          <a:noFill/>
          <a:ln w="9525">
            <a:noFill/>
            <a:miter lim="800000"/>
            <a:headEnd/>
            <a:tailEnd/>
          </a:ln>
          <a:effectLst/>
        </p:spPr>
        <p:txBody>
          <a:bodyPr>
            <a:spAutoFit/>
          </a:bodyPr>
          <a:lstStyle/>
          <a:p>
            <a:pPr>
              <a:spcBef>
                <a:spcPct val="50000"/>
              </a:spcBef>
            </a:pPr>
            <a:r>
              <a:rPr lang="da-DK" sz="1600" err="1">
                <a:solidFill>
                  <a:srgbClr val="449BA2"/>
                </a:solidFill>
              </a:rPr>
              <a:t>Facilitering</a:t>
            </a:r>
            <a:endParaRPr lang="da-DK" sz="1600">
              <a:solidFill>
                <a:srgbClr val="449BA2"/>
              </a:solidFill>
            </a:endParaRPr>
          </a:p>
        </p:txBody>
      </p:sp>
      <p:pic>
        <p:nvPicPr>
          <p:cNvPr id="2" name="Picture 5">
            <a:extLst>
              <a:ext uri="{FF2B5EF4-FFF2-40B4-BE49-F238E27FC236}">
                <a16:creationId xmlns:a16="http://schemas.microsoft.com/office/drawing/2014/main" id="{FC8F1E49-3030-AE06-F4EC-07A10DFFD152}"/>
              </a:ext>
            </a:extLst>
          </p:cNvPr>
          <p:cNvPicPr>
            <a:picLocks noChangeAspect="1" noChangeArrowheads="1"/>
          </p:cNvPicPr>
          <p:nvPr/>
        </p:nvPicPr>
        <p:blipFill>
          <a:blip r:embed="rId4" cstate="print"/>
          <a:srcRect/>
          <a:stretch>
            <a:fillRect/>
          </a:stretch>
        </p:blipFill>
        <p:spPr bwMode="auto">
          <a:xfrm>
            <a:off x="11328400" y="0"/>
            <a:ext cx="863600" cy="863600"/>
          </a:xfrm>
          <a:prstGeom prst="rect">
            <a:avLst/>
          </a:prstGeom>
          <a:solidFill>
            <a:srgbClr val="004760"/>
          </a:solidFill>
          <a:ln w="9525">
            <a:noFill/>
            <a:miter lim="800000"/>
            <a:headEnd/>
            <a:tailEnd/>
          </a:ln>
        </p:spPr>
      </p:pic>
    </p:spTree>
    <p:extLst>
      <p:ext uri="{BB962C8B-B14F-4D97-AF65-F5344CB8AC3E}">
        <p14:creationId xmlns:p14="http://schemas.microsoft.com/office/powerpoint/2010/main" val="382360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07048"/>
          </a:xfrm>
        </p:spPr>
        <p:txBody>
          <a:bodyPr>
            <a:normAutofit fontScale="90000"/>
          </a:bodyPr>
          <a:lstStyle/>
          <a:p>
            <a:r>
              <a:rPr lang="da-DK"/>
              <a:t>Status siden sidst</a:t>
            </a:r>
          </a:p>
        </p:txBody>
      </p:sp>
      <p:sp>
        <p:nvSpPr>
          <p:cNvPr id="3" name="Pladsholder til indhold 2"/>
          <p:cNvSpPr>
            <a:spLocks noGrp="1"/>
          </p:cNvSpPr>
          <p:nvPr>
            <p:ph idx="1"/>
          </p:nvPr>
        </p:nvSpPr>
        <p:spPr/>
        <p:txBody>
          <a:bodyPr/>
          <a:lstStyle/>
          <a:p>
            <a:r>
              <a:rPr lang="da-DK" b="1">
                <a:solidFill>
                  <a:schemeClr val="accent1"/>
                </a:solidFill>
              </a:rPr>
              <a:t>Status siden sidst </a:t>
            </a:r>
          </a:p>
          <a:p>
            <a:pPr lvl="1"/>
            <a:r>
              <a:rPr lang="da-DK"/>
              <a:t>Tag udgangspunkt i initiativerne fra Uddannelseslægernes Handlingsplan fra 2024</a:t>
            </a:r>
          </a:p>
          <a:p>
            <a:pPr lvl="2"/>
            <a:endParaRPr lang="da-DK"/>
          </a:p>
          <a:p>
            <a:pPr lvl="1"/>
            <a:r>
              <a:rPr lang="da-DK"/>
              <a:t>Kig på hvert initiativ og tag stilling:</a:t>
            </a:r>
          </a:p>
          <a:p>
            <a:pPr marL="989013" lvl="8" indent="-187325"/>
            <a:r>
              <a:rPr lang="da-DK"/>
              <a:t>Havde initiativet den ønskede effekt? </a:t>
            </a:r>
          </a:p>
          <a:p>
            <a:pPr marL="989013" lvl="8" indent="-187325"/>
            <a:r>
              <a:rPr lang="da-DK"/>
              <a:t>Er det endnu ikke er iværksat og hvorfor? </a:t>
            </a:r>
          </a:p>
          <a:p>
            <a:pPr marL="989013" lvl="8" indent="-187325"/>
            <a:r>
              <a:rPr lang="da-DK"/>
              <a:t>Er det stadig relevant?</a:t>
            </a:r>
          </a:p>
          <a:p>
            <a:pPr marL="561600" lvl="4" indent="0">
              <a:buNone/>
            </a:pPr>
            <a:endParaRPr lang="da-DK"/>
          </a:p>
          <a:p>
            <a:pPr lvl="1"/>
            <a:r>
              <a:rPr lang="da-DK"/>
              <a:t>Vær omhyggelig med at notere, så der bliver en </a:t>
            </a:r>
            <a:r>
              <a:rPr lang="da-DK" u="sng"/>
              <a:t>sammenhæng til initiativet fra 2024</a:t>
            </a:r>
          </a:p>
          <a:p>
            <a:endParaRPr lang="da-DK"/>
          </a:p>
        </p:txBody>
      </p:sp>
      <p:pic>
        <p:nvPicPr>
          <p:cNvPr id="5" name="Picture 5"/>
          <p:cNvPicPr>
            <a:picLocks noChangeAspect="1" noChangeArrowheads="1"/>
          </p:cNvPicPr>
          <p:nvPr/>
        </p:nvPicPr>
        <p:blipFill>
          <a:blip r:embed="rId3" cstate="print"/>
          <a:srcRect/>
          <a:stretch>
            <a:fillRect/>
          </a:stretch>
        </p:blipFill>
        <p:spPr bwMode="auto">
          <a:xfrm>
            <a:off x="11328400" y="0"/>
            <a:ext cx="863600" cy="863600"/>
          </a:xfrm>
          <a:prstGeom prst="rect">
            <a:avLst/>
          </a:prstGeom>
          <a:solidFill>
            <a:srgbClr val="004760"/>
          </a:solidFill>
          <a:ln w="9525">
            <a:noFill/>
            <a:miter lim="800000"/>
            <a:headEnd/>
            <a:tailEnd/>
          </a:ln>
        </p:spPr>
      </p:pic>
    </p:spTree>
    <p:extLst>
      <p:ext uri="{BB962C8B-B14F-4D97-AF65-F5344CB8AC3E}">
        <p14:creationId xmlns:p14="http://schemas.microsoft.com/office/powerpoint/2010/main" val="258083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07048"/>
          </a:xfrm>
        </p:spPr>
        <p:txBody>
          <a:bodyPr>
            <a:normAutofit fontScale="90000"/>
          </a:bodyPr>
          <a:lstStyle/>
          <a:p>
            <a:r>
              <a:rPr lang="da-DK"/>
              <a:t>Formål med 3-timersmødet 2025 og årets tema</a:t>
            </a:r>
            <a:endParaRPr lang="da-DK" sz="1400" b="0"/>
          </a:p>
        </p:txBody>
      </p:sp>
      <p:sp>
        <p:nvSpPr>
          <p:cNvPr id="3" name="Pladsholder til indhold 2"/>
          <p:cNvSpPr>
            <a:spLocks noGrp="1"/>
          </p:cNvSpPr>
          <p:nvPr>
            <p:ph idx="1"/>
          </p:nvPr>
        </p:nvSpPr>
        <p:spPr>
          <a:xfrm>
            <a:off x="765174" y="1220152"/>
            <a:ext cx="11146089" cy="5242544"/>
          </a:xfrm>
        </p:spPr>
        <p:txBody>
          <a:bodyPr>
            <a:normAutofit/>
          </a:bodyPr>
          <a:lstStyle/>
          <a:p>
            <a:r>
              <a:rPr lang="da-DK" sz="2200"/>
              <a:t>Formålet med 3-timersmøderne er at give mulighed for </a:t>
            </a:r>
            <a:r>
              <a:rPr lang="da-DK" sz="2200" b="1">
                <a:solidFill>
                  <a:schemeClr val="accent1"/>
                </a:solidFill>
              </a:rPr>
              <a:t>i fællesskab</a:t>
            </a:r>
            <a:r>
              <a:rPr lang="da-DK" sz="2200">
                <a:solidFill>
                  <a:schemeClr val="accent1"/>
                </a:solidFill>
              </a:rPr>
              <a:t> </a:t>
            </a:r>
            <a:r>
              <a:rPr lang="da-DK" sz="2200"/>
              <a:t>at sætte ord på og konkret planlægge, hvad vi som enkeltpersoner og gruppe kan gøre for at </a:t>
            </a:r>
            <a:r>
              <a:rPr lang="da-DK" sz="2200" b="1">
                <a:solidFill>
                  <a:schemeClr val="accent1"/>
                </a:solidFill>
              </a:rPr>
              <a:t>løfte kvaliteten af egen uddannelse</a:t>
            </a:r>
            <a:r>
              <a:rPr lang="da-DK" sz="2200"/>
              <a:t>. </a:t>
            </a:r>
          </a:p>
          <a:p>
            <a:r>
              <a:rPr lang="da-DK" sz="2200"/>
              <a:t>Udgangspunktet for 3-timersmøderne skal være mødedeltagernes </a:t>
            </a:r>
            <a:r>
              <a:rPr lang="da-DK" sz="2200" b="1">
                <a:solidFill>
                  <a:schemeClr val="accent1"/>
                </a:solidFill>
              </a:rPr>
              <a:t>positive oplevelser</a:t>
            </a:r>
            <a:r>
              <a:rPr lang="da-DK" sz="2200"/>
              <a:t>, da intentionen bag metoden er, at </a:t>
            </a:r>
            <a:r>
              <a:rPr lang="da-DK" sz="2200" b="1">
                <a:solidFill>
                  <a:schemeClr val="accent1"/>
                </a:solidFill>
              </a:rPr>
              <a:t>ændringer</a:t>
            </a:r>
            <a:r>
              <a:rPr lang="da-DK" sz="2200"/>
              <a:t> iværksættes på baggrund af noget aktuelt fungerende.</a:t>
            </a:r>
          </a:p>
          <a:p>
            <a:r>
              <a:rPr lang="da-DK" sz="2200"/>
              <a:t>Emnet for mødet 2025:</a:t>
            </a:r>
          </a:p>
        </p:txBody>
      </p:sp>
      <p:pic>
        <p:nvPicPr>
          <p:cNvPr id="7" name="Picture 5"/>
          <p:cNvPicPr>
            <a:picLocks noChangeAspect="1" noChangeArrowheads="1"/>
          </p:cNvPicPr>
          <p:nvPr/>
        </p:nvPicPr>
        <p:blipFill>
          <a:blip r:embed="rId3" cstate="print"/>
          <a:srcRect/>
          <a:stretch>
            <a:fillRect/>
          </a:stretch>
        </p:blipFill>
        <p:spPr bwMode="auto">
          <a:xfrm>
            <a:off x="11328400" y="0"/>
            <a:ext cx="863600" cy="863600"/>
          </a:xfrm>
          <a:prstGeom prst="rect">
            <a:avLst/>
          </a:prstGeom>
          <a:solidFill>
            <a:srgbClr val="004760"/>
          </a:solidFill>
          <a:ln w="9525">
            <a:noFill/>
            <a:miter lim="800000"/>
            <a:headEnd/>
            <a:tailEnd/>
          </a:ln>
        </p:spPr>
      </p:pic>
      <p:sp>
        <p:nvSpPr>
          <p:cNvPr id="4" name="Tekstfelt 3">
            <a:extLst>
              <a:ext uri="{FF2B5EF4-FFF2-40B4-BE49-F238E27FC236}">
                <a16:creationId xmlns:a16="http://schemas.microsoft.com/office/drawing/2014/main" id="{8699F027-819C-90B6-BF95-1FBD3D69E67C}"/>
              </a:ext>
            </a:extLst>
          </p:cNvPr>
          <p:cNvSpPr txBox="1"/>
          <p:nvPr/>
        </p:nvSpPr>
        <p:spPr>
          <a:xfrm>
            <a:off x="1853303" y="4104681"/>
            <a:ext cx="8969829" cy="2292935"/>
          </a:xfrm>
          <a:prstGeom prst="rect">
            <a:avLst/>
          </a:prstGeom>
          <a:noFill/>
          <a:ln w="12700">
            <a:solidFill>
              <a:schemeClr val="tx2">
                <a:lumMod val="75000"/>
                <a:lumOff val="25000"/>
              </a:schemeClr>
            </a:solidFill>
            <a:prstDash val="sysDash"/>
            <a:extLst>
              <a:ext uri="{C807C97D-BFC1-408E-A445-0C87EB9F89A2}">
                <ask:lineSketchStyleProps xmlns:ask="http://schemas.microsoft.com/office/drawing/2018/sketchyshapes" sd="1219033472">
                  <a:custGeom>
                    <a:avLst/>
                    <a:gdLst>
                      <a:gd name="connsiteX0" fmla="*/ 0 w 6466974"/>
                      <a:gd name="connsiteY0" fmla="*/ 0 h 2769989"/>
                      <a:gd name="connsiteX1" fmla="*/ 6466974 w 6466974"/>
                      <a:gd name="connsiteY1" fmla="*/ 0 h 2769989"/>
                      <a:gd name="connsiteX2" fmla="*/ 6466974 w 6466974"/>
                      <a:gd name="connsiteY2" fmla="*/ 2769989 h 2769989"/>
                      <a:gd name="connsiteX3" fmla="*/ 0 w 6466974"/>
                      <a:gd name="connsiteY3" fmla="*/ 2769989 h 2769989"/>
                      <a:gd name="connsiteX4" fmla="*/ 0 w 6466974"/>
                      <a:gd name="connsiteY4" fmla="*/ 0 h 2769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974" h="2769989" extrusionOk="0">
                        <a:moveTo>
                          <a:pt x="0" y="0"/>
                        </a:moveTo>
                        <a:cubicBezTo>
                          <a:pt x="2935424" y="118645"/>
                          <a:pt x="5045241" y="116012"/>
                          <a:pt x="6466974" y="0"/>
                        </a:cubicBezTo>
                        <a:cubicBezTo>
                          <a:pt x="6334092" y="1310686"/>
                          <a:pt x="6551925" y="2354357"/>
                          <a:pt x="6466974" y="2769989"/>
                        </a:cubicBezTo>
                        <a:cubicBezTo>
                          <a:pt x="5182238" y="2904589"/>
                          <a:pt x="2142333" y="2612793"/>
                          <a:pt x="0" y="2769989"/>
                        </a:cubicBezTo>
                        <a:cubicBezTo>
                          <a:pt x="-20187" y="1665586"/>
                          <a:pt x="-152480" y="1133074"/>
                          <a:pt x="0" y="0"/>
                        </a:cubicBezTo>
                        <a:close/>
                      </a:path>
                    </a:pathLst>
                  </a:custGeom>
                  <ask:type>
                    <ask:lineSketchNone/>
                  </ask:type>
                </ask:lineSketchStyleProps>
              </a:ext>
            </a:extLst>
          </a:ln>
        </p:spPr>
        <p:txBody>
          <a:bodyPr wrap="square" lIns="0" tIns="0" rIns="0" bIns="0" rtlCol="0">
            <a:spAutoFit/>
          </a:bodyPr>
          <a:lstStyle/>
          <a:p>
            <a:pPr marL="92075" indent="0">
              <a:buNone/>
            </a:pPr>
            <a:endParaRPr lang="da-DK" b="1" dirty="0">
              <a:effectLst/>
            </a:endParaRPr>
          </a:p>
          <a:p>
            <a:pPr marL="92075" indent="0">
              <a:buNone/>
            </a:pPr>
            <a:r>
              <a:rPr lang="da-DK" dirty="0">
                <a:effectLst/>
              </a:rPr>
              <a:t>Ved årets 3-timersmøde skal mindst 2 af de 5 mulige initiativer handle om den kommende udflytning:</a:t>
            </a:r>
          </a:p>
          <a:p>
            <a:pPr marL="92075" indent="0">
              <a:buNone/>
            </a:pPr>
            <a:endParaRPr lang="da-DK" dirty="0">
              <a:effectLst/>
            </a:endParaRPr>
          </a:p>
          <a:p>
            <a:pPr marL="377825" indent="-285750">
              <a:spcAft>
                <a:spcPts val="600"/>
              </a:spcAft>
              <a:buFont typeface="Arial" panose="020B0604020202020204" pitchFamily="34" charset="0"/>
              <a:buChar char="•"/>
            </a:pPr>
            <a:r>
              <a:rPr lang="da-DK" dirty="0">
                <a:effectLst/>
              </a:rPr>
              <a:t>Hvilke elementer er de mest værdifulde i vores afdeling, som vi gerne vil fastholde</a:t>
            </a:r>
          </a:p>
          <a:p>
            <a:pPr marL="377825" indent="-285750">
              <a:buFont typeface="Arial" panose="020B0604020202020204" pitchFamily="34" charset="0"/>
              <a:buChar char="•"/>
            </a:pPr>
            <a:r>
              <a:rPr lang="da-DK" dirty="0">
                <a:effectLst/>
              </a:rPr>
              <a:t>Hvordan kan vi under flytteprocessen sikre, at vi fastholder disse samtidig med, at vi udnytter mulighederne for at gentænke og udvikle tilrettelæggelsen af uddannelsen?</a:t>
            </a:r>
          </a:p>
          <a:p>
            <a:endParaRPr lang="da-DK" dirty="0"/>
          </a:p>
        </p:txBody>
      </p:sp>
    </p:spTree>
    <p:extLst>
      <p:ext uri="{BB962C8B-B14F-4D97-AF65-F5344CB8AC3E}">
        <p14:creationId xmlns:p14="http://schemas.microsoft.com/office/powerpoint/2010/main" val="311040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7" name="Lige forbindelse 5"/>
          <p:cNvCxnSpPr>
            <a:cxnSpLocks noChangeShapeType="1"/>
          </p:cNvCxnSpPr>
          <p:nvPr/>
        </p:nvCxnSpPr>
        <p:spPr bwMode="auto">
          <a:xfrm flipH="1" flipV="1">
            <a:off x="1609726" y="6629402"/>
            <a:ext cx="21779" cy="39959"/>
          </a:xfrm>
          <a:prstGeom prst="line">
            <a:avLst/>
          </a:prstGeom>
          <a:noFill/>
          <a:ln w="44450" algn="ctr">
            <a:solidFill>
              <a:srgbClr val="E0B22B"/>
            </a:solidFill>
            <a:round/>
            <a:headEnd/>
            <a:tailEnd/>
          </a:ln>
          <a:effectLst/>
        </p:spPr>
      </p:cxnSp>
      <p:sp>
        <p:nvSpPr>
          <p:cNvPr id="57352" name="Tekstfelt 2"/>
          <p:cNvSpPr txBox="1">
            <a:spLocks noChangeArrowheads="1"/>
          </p:cNvSpPr>
          <p:nvPr/>
        </p:nvSpPr>
        <p:spPr bwMode="auto">
          <a:xfrm>
            <a:off x="838648" y="307099"/>
            <a:ext cx="10320764" cy="707886"/>
          </a:xfrm>
          <a:prstGeom prst="rect">
            <a:avLst/>
          </a:prstGeom>
          <a:noFill/>
          <a:ln w="9525">
            <a:noFill/>
            <a:miter lim="800000"/>
            <a:headEnd/>
            <a:tailEnd/>
          </a:ln>
        </p:spPr>
        <p:txBody>
          <a:bodyPr wrap="square">
            <a:spAutoFit/>
          </a:bodyPr>
          <a:lstStyle/>
          <a:p>
            <a:r>
              <a:rPr lang="da-DK" altLang="da-DK" sz="4000" dirty="0">
                <a:latin typeface="+mj-lt"/>
                <a:ea typeface="+mj-ea"/>
                <a:cs typeface="+mj-cs"/>
              </a:rPr>
              <a:t>Hvorfor skal vi arbejde med flytning som emne?</a:t>
            </a:r>
          </a:p>
        </p:txBody>
      </p:sp>
      <p:pic>
        <p:nvPicPr>
          <p:cNvPr id="2" name="Billede 1">
            <a:extLst>
              <a:ext uri="{FF2B5EF4-FFF2-40B4-BE49-F238E27FC236}">
                <a16:creationId xmlns:a16="http://schemas.microsoft.com/office/drawing/2014/main" id="{408BBC0E-5EC6-B9D7-800E-7ED588187F6F}"/>
              </a:ext>
            </a:extLst>
          </p:cNvPr>
          <p:cNvPicPr>
            <a:picLocks noChangeAspect="1"/>
          </p:cNvPicPr>
          <p:nvPr/>
        </p:nvPicPr>
        <p:blipFill>
          <a:blip r:embed="rId3"/>
          <a:stretch>
            <a:fillRect/>
          </a:stretch>
        </p:blipFill>
        <p:spPr>
          <a:xfrm>
            <a:off x="6400799" y="2461964"/>
            <a:ext cx="5600149" cy="3188835"/>
          </a:xfrm>
          <a:prstGeom prst="rect">
            <a:avLst/>
          </a:prstGeom>
        </p:spPr>
      </p:pic>
      <p:sp>
        <p:nvSpPr>
          <p:cNvPr id="3" name="Pladsholder til indhold 2">
            <a:extLst>
              <a:ext uri="{FF2B5EF4-FFF2-40B4-BE49-F238E27FC236}">
                <a16:creationId xmlns:a16="http://schemas.microsoft.com/office/drawing/2014/main" id="{36246980-E044-E14A-8859-8242A20B59A0}"/>
              </a:ext>
            </a:extLst>
          </p:cNvPr>
          <p:cNvSpPr>
            <a:spLocks noGrp="1"/>
          </p:cNvSpPr>
          <p:nvPr>
            <p:ph sz="half" idx="1"/>
          </p:nvPr>
        </p:nvSpPr>
        <p:spPr>
          <a:xfrm>
            <a:off x="900853" y="1463040"/>
            <a:ext cx="5499946" cy="5276427"/>
          </a:xfrm>
          <a:solidFill>
            <a:schemeClr val="bg1"/>
          </a:solidFill>
        </p:spPr>
        <p:txBody>
          <a:bodyPr vert="horz" lIns="91440" tIns="45720" rIns="91440" bIns="45720" rtlCol="0" anchor="t">
            <a:noAutofit/>
          </a:bodyPr>
          <a:lstStyle/>
          <a:p>
            <a:pPr>
              <a:spcBef>
                <a:spcPts val="0"/>
              </a:spcBef>
              <a:spcAft>
                <a:spcPts val="1200"/>
              </a:spcAft>
            </a:pPr>
            <a:r>
              <a:rPr lang="da-DK" sz="1800">
                <a:cs typeface="Arial"/>
              </a:rPr>
              <a:t>I de fleste specialer bliver funktioner og organisering påvirket, og dermed også uddannelsen</a:t>
            </a:r>
          </a:p>
          <a:p>
            <a:pPr>
              <a:spcBef>
                <a:spcPts val="0"/>
              </a:spcBef>
              <a:spcAft>
                <a:spcPts val="1200"/>
              </a:spcAft>
            </a:pPr>
            <a:r>
              <a:rPr lang="da-DK" sz="1800">
                <a:cs typeface="Arial"/>
              </a:rPr>
              <a:t>Inddragelse af uddannelseslæger giver en unik mulighed for at træne nye kompetencer</a:t>
            </a:r>
            <a:endParaRPr lang="da-DK" sz="1800">
              <a:ea typeface="Calibri"/>
              <a:cs typeface="Arial"/>
            </a:endParaRPr>
          </a:p>
          <a:p>
            <a:pPr>
              <a:spcBef>
                <a:spcPts val="0"/>
              </a:spcBef>
              <a:spcAft>
                <a:spcPts val="1200"/>
              </a:spcAft>
            </a:pPr>
            <a:r>
              <a:rPr lang="da-DK" sz="1800">
                <a:cs typeface="Arial"/>
              </a:rPr>
              <a:t>Inddragelse af uddannelseslæger kan forbedre det endelige resultat af flytteprocessen</a:t>
            </a:r>
            <a:endParaRPr lang="da-DK" sz="1800">
              <a:ea typeface="Calibri" panose="020F0502020204030204"/>
              <a:cs typeface="Arial"/>
            </a:endParaRPr>
          </a:p>
          <a:p>
            <a:pPr>
              <a:spcBef>
                <a:spcPts val="0"/>
              </a:spcBef>
              <a:spcAft>
                <a:spcPts val="1200"/>
              </a:spcAft>
            </a:pPr>
            <a:r>
              <a:rPr lang="da-DK" sz="1800">
                <a:cs typeface="Arial"/>
              </a:rPr>
              <a:t>Vigtigt at sikre funktioner med henblik på kompetenceopnåelse</a:t>
            </a:r>
            <a:endParaRPr lang="da-DK" sz="1800">
              <a:ea typeface="Calibri"/>
              <a:cs typeface="Arial"/>
            </a:endParaRPr>
          </a:p>
          <a:p>
            <a:pPr>
              <a:spcBef>
                <a:spcPts val="0"/>
              </a:spcBef>
              <a:spcAft>
                <a:spcPts val="1200"/>
              </a:spcAft>
            </a:pPr>
            <a:r>
              <a:rPr lang="da-DK" sz="1800">
                <a:cs typeface="Arial"/>
              </a:rPr>
              <a:t>Adgang til supervision og feedback påvirkes på alle matrikler</a:t>
            </a:r>
            <a:endParaRPr lang="da-DK" sz="1800">
              <a:ea typeface="Calibri"/>
              <a:cs typeface="Arial"/>
            </a:endParaRPr>
          </a:p>
          <a:p>
            <a:pPr>
              <a:lnSpc>
                <a:spcPct val="90000"/>
              </a:lnSpc>
              <a:spcBef>
                <a:spcPts val="0"/>
              </a:spcBef>
              <a:spcAft>
                <a:spcPts val="1200"/>
              </a:spcAft>
            </a:pPr>
            <a:r>
              <a:rPr lang="da-DK" sz="1800">
                <a:cs typeface="Arial" panose="020B0604020202020204" pitchFamily="34" charset="0"/>
              </a:rPr>
              <a:t>Interne ændringer i arbejdstilrettelæggelsen?</a:t>
            </a:r>
          </a:p>
          <a:p>
            <a:pPr>
              <a:lnSpc>
                <a:spcPct val="90000"/>
              </a:lnSpc>
              <a:spcBef>
                <a:spcPts val="0"/>
              </a:spcBef>
              <a:spcAft>
                <a:spcPts val="1200"/>
              </a:spcAft>
            </a:pPr>
            <a:r>
              <a:rPr lang="da-DK" sz="1800">
                <a:cs typeface="Arial" panose="020B0604020202020204" pitchFamily="34" charset="0"/>
              </a:rPr>
              <a:t>Ved du ingenting, så tag initiativ og få indflydelse</a:t>
            </a:r>
          </a:p>
          <a:p>
            <a:pPr>
              <a:lnSpc>
                <a:spcPct val="90000"/>
              </a:lnSpc>
              <a:spcBef>
                <a:spcPts val="0"/>
              </a:spcBef>
              <a:spcAft>
                <a:spcPts val="1200"/>
              </a:spcAft>
            </a:pPr>
            <a:r>
              <a:rPr lang="da-DK" sz="1800">
                <a:cs typeface="Arial"/>
              </a:rPr>
              <a:t>Dem, der ikke flytter, bliver også påvirket …</a:t>
            </a:r>
            <a:endParaRPr lang="da-DK" sz="1800">
              <a:ea typeface="Calibri"/>
              <a:cs typeface="Arial"/>
            </a:endParaRPr>
          </a:p>
          <a:p>
            <a:pPr marL="0" indent="0">
              <a:lnSpc>
                <a:spcPct val="90000"/>
              </a:lnSpc>
              <a:spcBef>
                <a:spcPts val="0"/>
              </a:spcBef>
              <a:spcAft>
                <a:spcPts val="600"/>
              </a:spcAft>
              <a:buNone/>
            </a:pPr>
            <a:r>
              <a:rPr lang="da-DK" sz="1800">
                <a:cs typeface="Arial" panose="020B0604020202020204" pitchFamily="34" charset="0"/>
              </a:rPr>
              <a:t>… se mere i drejebogen: </a:t>
            </a:r>
            <a:r>
              <a:rPr lang="da-DK" sz="1800">
                <a:hlinkClick r:id="rId4"/>
              </a:rPr>
              <a:t>Flytning med uddannelse</a:t>
            </a:r>
            <a:endParaRPr lang="da-DK" sz="1800">
              <a:cs typeface="Arial" panose="020B0604020202020204" pitchFamily="34" charset="0"/>
            </a:endParaRPr>
          </a:p>
          <a:p>
            <a:pPr marL="0" indent="0">
              <a:lnSpc>
                <a:spcPct val="90000"/>
              </a:lnSpc>
              <a:spcBef>
                <a:spcPts val="0"/>
              </a:spcBef>
              <a:spcAft>
                <a:spcPts val="600"/>
              </a:spcAft>
              <a:buNone/>
            </a:pPr>
            <a:endParaRPr lang="da-DK" sz="1800">
              <a:cs typeface="Arial" panose="020B0604020202020204" pitchFamily="34" charset="0"/>
            </a:endParaRPr>
          </a:p>
          <a:p>
            <a:pPr marL="0" indent="0">
              <a:lnSpc>
                <a:spcPct val="90000"/>
              </a:lnSpc>
              <a:spcBef>
                <a:spcPts val="0"/>
              </a:spcBef>
              <a:spcAft>
                <a:spcPts val="600"/>
              </a:spcAft>
              <a:buNone/>
            </a:pPr>
            <a:endParaRPr lang="da-DK" sz="1800">
              <a:cs typeface="Arial" panose="020B0604020202020204" pitchFamily="34" charset="0"/>
            </a:endParaRPr>
          </a:p>
          <a:p>
            <a:pPr marL="0" indent="0">
              <a:lnSpc>
                <a:spcPct val="90000"/>
              </a:lnSpc>
              <a:spcBef>
                <a:spcPts val="0"/>
              </a:spcBef>
              <a:spcAft>
                <a:spcPts val="600"/>
              </a:spcAft>
              <a:buNone/>
            </a:pPr>
            <a:endParaRPr lang="da-DK" sz="1800">
              <a:cs typeface="Arial" panose="020B0604020202020204" pitchFamily="34" charset="0"/>
            </a:endParaRPr>
          </a:p>
          <a:p>
            <a:pPr marL="0" indent="0">
              <a:lnSpc>
                <a:spcPct val="90000"/>
              </a:lnSpc>
              <a:buNone/>
            </a:pPr>
            <a:endParaRPr lang="da-DK" sz="1800"/>
          </a:p>
          <a:p>
            <a:pPr>
              <a:lnSpc>
                <a:spcPct val="90000"/>
              </a:lnSpc>
            </a:pPr>
            <a:endParaRPr lang="da-DK" sz="1800"/>
          </a:p>
        </p:txBody>
      </p:sp>
      <p:pic>
        <p:nvPicPr>
          <p:cNvPr id="4" name="Picture 5">
            <a:extLst>
              <a:ext uri="{FF2B5EF4-FFF2-40B4-BE49-F238E27FC236}">
                <a16:creationId xmlns:a16="http://schemas.microsoft.com/office/drawing/2014/main" id="{E016823C-6847-016C-897D-4ED9DE2BEFD2}"/>
              </a:ext>
            </a:extLst>
          </p:cNvPr>
          <p:cNvPicPr>
            <a:picLocks noChangeAspect="1" noChangeArrowheads="1"/>
          </p:cNvPicPr>
          <p:nvPr/>
        </p:nvPicPr>
        <p:blipFill>
          <a:blip r:embed="rId5" cstate="print"/>
          <a:srcRect/>
          <a:stretch>
            <a:fillRect/>
          </a:stretch>
        </p:blipFill>
        <p:spPr bwMode="auto">
          <a:xfrm>
            <a:off x="11328400" y="0"/>
            <a:ext cx="863600" cy="863600"/>
          </a:xfrm>
          <a:prstGeom prst="rect">
            <a:avLst/>
          </a:prstGeom>
          <a:solidFill>
            <a:srgbClr val="004760"/>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032615"/>
          </a:xfrm>
        </p:spPr>
        <p:txBody>
          <a:bodyPr anchor="ctr">
            <a:normAutofit fontScale="90000"/>
          </a:bodyPr>
          <a:lstStyle/>
          <a:p>
            <a:pPr>
              <a:lnSpc>
                <a:spcPct val="90000"/>
              </a:lnSpc>
            </a:pPr>
            <a:r>
              <a:rPr lang="da-DK" sz="4000"/>
              <a:t>Mulige overvejelser ifm. uddannelse </a:t>
            </a:r>
            <a:br>
              <a:rPr lang="da-DK" sz="4000"/>
            </a:br>
            <a:r>
              <a:rPr lang="da-DK" sz="4000"/>
              <a:t>- før, under og efter flytning</a:t>
            </a:r>
          </a:p>
        </p:txBody>
      </p:sp>
      <p:sp>
        <p:nvSpPr>
          <p:cNvPr id="3" name="Pladsholder til indhold 2"/>
          <p:cNvSpPr>
            <a:spLocks noGrp="1"/>
          </p:cNvSpPr>
          <p:nvPr>
            <p:ph sz="half" idx="1"/>
          </p:nvPr>
        </p:nvSpPr>
        <p:spPr>
          <a:xfrm>
            <a:off x="609600" y="1600201"/>
            <a:ext cx="5384800" cy="4525963"/>
          </a:xfrm>
        </p:spPr>
        <p:txBody>
          <a:bodyPr>
            <a:normAutofit/>
          </a:bodyPr>
          <a:lstStyle/>
          <a:p>
            <a:pPr>
              <a:lnSpc>
                <a:spcPct val="90000"/>
              </a:lnSpc>
              <a:spcBef>
                <a:spcPts val="0"/>
              </a:spcBef>
              <a:spcAft>
                <a:spcPts val="600"/>
              </a:spcAft>
            </a:pPr>
            <a:r>
              <a:rPr lang="da-DK" sz="1800">
                <a:latin typeface="Arial" panose="020B0604020202020204" pitchFamily="34" charset="0"/>
                <a:cs typeface="Arial" panose="020B0604020202020204" pitchFamily="34" charset="0"/>
              </a:rPr>
              <a:t>Hvordan gives vejledning, supervision og feedback?</a:t>
            </a:r>
          </a:p>
          <a:p>
            <a:pPr>
              <a:lnSpc>
                <a:spcPct val="90000"/>
              </a:lnSpc>
              <a:spcBef>
                <a:spcPts val="0"/>
              </a:spcBef>
              <a:spcAft>
                <a:spcPts val="600"/>
              </a:spcAft>
            </a:pPr>
            <a:r>
              <a:rPr lang="da-DK" sz="1800">
                <a:latin typeface="Arial" panose="020B0604020202020204" pitchFamily="34" charset="0"/>
                <a:cs typeface="Arial" panose="020B0604020202020204" pitchFamily="34" charset="0"/>
              </a:rPr>
              <a:t>Stuegang og uddannelse, fx er enestuer nyt</a:t>
            </a:r>
          </a:p>
          <a:p>
            <a:pPr>
              <a:lnSpc>
                <a:spcPct val="90000"/>
              </a:lnSpc>
              <a:spcBef>
                <a:spcPts val="0"/>
              </a:spcBef>
              <a:spcAft>
                <a:spcPts val="600"/>
              </a:spcAft>
            </a:pPr>
            <a:r>
              <a:rPr lang="da-DK" sz="1800">
                <a:latin typeface="Arial" panose="020B0604020202020204" pitchFamily="34" charset="0"/>
                <a:cs typeface="Arial" panose="020B0604020202020204" pitchFamily="34" charset="0"/>
              </a:rPr>
              <a:t>Ambulatorier og uddannelse</a:t>
            </a:r>
          </a:p>
          <a:p>
            <a:pPr>
              <a:lnSpc>
                <a:spcPct val="90000"/>
              </a:lnSpc>
              <a:spcBef>
                <a:spcPts val="0"/>
              </a:spcBef>
              <a:spcAft>
                <a:spcPts val="600"/>
              </a:spcAft>
            </a:pPr>
            <a:r>
              <a:rPr lang="da-DK" sz="1800">
                <a:latin typeface="Arial" panose="020B0604020202020204" pitchFamily="34" charset="0"/>
                <a:cs typeface="Arial" panose="020B0604020202020204" pitchFamily="34" charset="0"/>
              </a:rPr>
              <a:t>Samarbejde – er det de samme eller nye – og hvor er deres lokation</a:t>
            </a:r>
          </a:p>
          <a:p>
            <a:pPr>
              <a:lnSpc>
                <a:spcPct val="90000"/>
              </a:lnSpc>
              <a:spcBef>
                <a:spcPts val="0"/>
              </a:spcBef>
              <a:spcAft>
                <a:spcPts val="600"/>
              </a:spcAft>
            </a:pPr>
            <a:r>
              <a:rPr lang="da-DK" sz="1800">
                <a:latin typeface="Arial" panose="020B0604020202020204" pitchFamily="34" charset="0"/>
                <a:cs typeface="Arial" panose="020B0604020202020204" pitchFamily="34" charset="0"/>
              </a:rPr>
              <a:t>Skærmplads/kontor</a:t>
            </a:r>
          </a:p>
          <a:p>
            <a:pPr>
              <a:lnSpc>
                <a:spcPct val="90000"/>
              </a:lnSpc>
              <a:spcBef>
                <a:spcPts val="0"/>
              </a:spcBef>
              <a:spcAft>
                <a:spcPts val="600"/>
              </a:spcAft>
            </a:pPr>
            <a:r>
              <a:rPr lang="da-DK" sz="1800">
                <a:latin typeface="Arial" panose="020B0604020202020204" pitchFamily="34" charset="0"/>
                <a:cs typeface="Arial" panose="020B0604020202020204" pitchFamily="34" charset="0"/>
              </a:rPr>
              <a:t>Vejledersamtaler: Hvor og hvordan kan de afvikles</a:t>
            </a:r>
          </a:p>
          <a:p>
            <a:pPr>
              <a:lnSpc>
                <a:spcPct val="90000"/>
              </a:lnSpc>
              <a:spcBef>
                <a:spcPts val="0"/>
              </a:spcBef>
              <a:spcAft>
                <a:spcPts val="600"/>
              </a:spcAft>
            </a:pPr>
            <a:r>
              <a:rPr lang="da-DK" sz="1800">
                <a:latin typeface="Arial" panose="020B0604020202020204" pitchFamily="34" charset="0"/>
                <a:cs typeface="Arial" panose="020B0604020202020204" pitchFamily="34" charset="0"/>
              </a:rPr>
              <a:t>Tekniske færdigheder: Kommer der nye procedurer eller nyt udstyr, som skal læres, eller er der nogen som afskaffes</a:t>
            </a:r>
          </a:p>
          <a:p>
            <a:pPr>
              <a:lnSpc>
                <a:spcPct val="90000"/>
              </a:lnSpc>
              <a:spcBef>
                <a:spcPts val="0"/>
              </a:spcBef>
              <a:spcAft>
                <a:spcPts val="600"/>
              </a:spcAft>
            </a:pPr>
            <a:r>
              <a:rPr lang="da-DK" sz="1800">
                <a:latin typeface="Arial" panose="020B0604020202020204" pitchFamily="34" charset="0"/>
                <a:cs typeface="Arial" panose="020B0604020202020204" pitchFamily="34" charset="0"/>
              </a:rPr>
              <a:t>Inddragelse i flytteprocessen: Hvad kan uddannelseslægerne deltage i? Og evt. være tovholdere på?</a:t>
            </a:r>
          </a:p>
          <a:p>
            <a:pPr marL="0" indent="0">
              <a:lnSpc>
                <a:spcPct val="90000"/>
              </a:lnSpc>
              <a:buNone/>
            </a:pPr>
            <a:endParaRPr lang="da-DK" sz="1800"/>
          </a:p>
          <a:p>
            <a:pPr>
              <a:lnSpc>
                <a:spcPct val="90000"/>
              </a:lnSpc>
            </a:pPr>
            <a:endParaRPr lang="da-DK" sz="1800"/>
          </a:p>
        </p:txBody>
      </p:sp>
      <p:pic>
        <p:nvPicPr>
          <p:cNvPr id="8" name="Billede 7" descr="Tapedispenser på papkasse">
            <a:extLst>
              <a:ext uri="{FF2B5EF4-FFF2-40B4-BE49-F238E27FC236}">
                <a16:creationId xmlns:a16="http://schemas.microsoft.com/office/drawing/2014/main" id="{438113A1-84B5-2666-FAF8-60ABC36586D4}"/>
              </a:ext>
            </a:extLst>
          </p:cNvPr>
          <p:cNvPicPr>
            <a:picLocks noChangeAspect="1"/>
          </p:cNvPicPr>
          <p:nvPr/>
        </p:nvPicPr>
        <p:blipFill>
          <a:blip r:embed="rId2">
            <a:extLst>
              <a:ext uri="{28A0092B-C50C-407E-A947-70E740481C1C}">
                <a14:useLocalDpi xmlns:a14="http://schemas.microsoft.com/office/drawing/2010/main" val="0"/>
              </a:ext>
            </a:extLst>
          </a:blip>
          <a:srcRect l="20584" r="-1" b="-1"/>
          <a:stretch/>
        </p:blipFill>
        <p:spPr>
          <a:xfrm>
            <a:off x="6197600" y="1600201"/>
            <a:ext cx="5384800" cy="4525963"/>
          </a:xfrm>
          <a:prstGeom prst="rect">
            <a:avLst/>
          </a:prstGeom>
          <a:noFill/>
        </p:spPr>
      </p:pic>
      <p:pic>
        <p:nvPicPr>
          <p:cNvPr id="4" name="Picture 5">
            <a:extLst>
              <a:ext uri="{FF2B5EF4-FFF2-40B4-BE49-F238E27FC236}">
                <a16:creationId xmlns:a16="http://schemas.microsoft.com/office/drawing/2014/main" id="{BFDE1235-AFF1-1CF0-7FEC-066161F354B9}"/>
              </a:ext>
            </a:extLst>
          </p:cNvPr>
          <p:cNvPicPr>
            <a:picLocks noChangeAspect="1" noChangeArrowheads="1"/>
          </p:cNvPicPr>
          <p:nvPr/>
        </p:nvPicPr>
        <p:blipFill>
          <a:blip r:embed="rId3" cstate="print"/>
          <a:srcRect/>
          <a:stretch>
            <a:fillRect/>
          </a:stretch>
        </p:blipFill>
        <p:spPr bwMode="auto">
          <a:xfrm>
            <a:off x="11328400" y="0"/>
            <a:ext cx="863600" cy="863600"/>
          </a:xfrm>
          <a:prstGeom prst="rect">
            <a:avLst/>
          </a:prstGeom>
          <a:solidFill>
            <a:srgbClr val="004760"/>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6F7D7-DB16-4561-C4C4-B768BEAD5C8D}"/>
              </a:ext>
            </a:extLst>
          </p:cNvPr>
          <p:cNvSpPr>
            <a:spLocks noGrp="1"/>
          </p:cNvSpPr>
          <p:nvPr>
            <p:ph type="title"/>
          </p:nvPr>
        </p:nvSpPr>
        <p:spPr>
          <a:xfrm>
            <a:off x="838200" y="365125"/>
            <a:ext cx="6141098" cy="1325563"/>
          </a:xfrm>
        </p:spPr>
        <p:txBody>
          <a:bodyPr>
            <a:normAutofit fontScale="90000"/>
          </a:bodyPr>
          <a:lstStyle/>
          <a:p>
            <a:r>
              <a:rPr lang="da-DK"/>
              <a:t>Mulige hjælperedskaber/aktiviteter</a:t>
            </a:r>
          </a:p>
        </p:txBody>
      </p:sp>
      <p:sp>
        <p:nvSpPr>
          <p:cNvPr id="3" name="Pladsholder til indhold 2">
            <a:extLst>
              <a:ext uri="{FF2B5EF4-FFF2-40B4-BE49-F238E27FC236}">
                <a16:creationId xmlns:a16="http://schemas.microsoft.com/office/drawing/2014/main" id="{43FBC1AC-A254-FAE6-42E0-7E74D1EB5DC1}"/>
              </a:ext>
            </a:extLst>
          </p:cNvPr>
          <p:cNvSpPr>
            <a:spLocks noGrp="1"/>
          </p:cNvSpPr>
          <p:nvPr>
            <p:ph idx="1"/>
          </p:nvPr>
        </p:nvSpPr>
        <p:spPr>
          <a:xfrm>
            <a:off x="838200" y="1825625"/>
            <a:ext cx="10515600" cy="4842948"/>
          </a:xfrm>
        </p:spPr>
        <p:txBody>
          <a:bodyPr>
            <a:normAutofit/>
          </a:bodyPr>
          <a:lstStyle/>
          <a:p>
            <a:r>
              <a:rPr lang="da-DK" sz="2400"/>
              <a:t>Mindmap -Drejebøger</a:t>
            </a:r>
          </a:p>
          <a:p>
            <a:r>
              <a:rPr lang="da-DK" sz="2400"/>
              <a:t>Årshjul</a:t>
            </a:r>
          </a:p>
          <a:p>
            <a:r>
              <a:rPr lang="da-DK" sz="2400"/>
              <a:t>Kompetencetavler</a:t>
            </a:r>
          </a:p>
          <a:p>
            <a:r>
              <a:rPr lang="da-DK" sz="2400"/>
              <a:t>Skal – skal ikke tage med</a:t>
            </a:r>
          </a:p>
          <a:p>
            <a:r>
              <a:rPr lang="da-DK" sz="2400" err="1"/>
              <a:t>Actioncards</a:t>
            </a:r>
            <a:endParaRPr lang="da-DK" sz="2400"/>
          </a:p>
          <a:p>
            <a:endParaRPr lang="da-DK"/>
          </a:p>
          <a:p>
            <a:endParaRPr lang="da-DK"/>
          </a:p>
          <a:p>
            <a:pPr marL="0" indent="0">
              <a:buNone/>
            </a:pPr>
            <a:endParaRPr lang="da-DK" sz="1800"/>
          </a:p>
          <a:p>
            <a:pPr marL="0" indent="0">
              <a:buNone/>
            </a:pPr>
            <a:endParaRPr lang="da-DK" sz="1800"/>
          </a:p>
          <a:p>
            <a:pPr marL="0" indent="0">
              <a:buNone/>
            </a:pPr>
            <a:endParaRPr lang="da-DK" sz="1800"/>
          </a:p>
          <a:p>
            <a:pPr marL="0" indent="0">
              <a:buNone/>
            </a:pPr>
            <a:r>
              <a:rPr lang="da-DK" sz="1800"/>
              <a:t>Find flere på </a:t>
            </a:r>
            <a:r>
              <a:rPr lang="da-DK" sz="1800">
                <a:hlinkClick r:id="rId2"/>
              </a:rPr>
              <a:t>Flytning med uddannelse</a:t>
            </a:r>
            <a:endParaRPr lang="da-DK" sz="1800"/>
          </a:p>
          <a:p>
            <a:endParaRPr lang="da-DK"/>
          </a:p>
        </p:txBody>
      </p:sp>
      <p:pic>
        <p:nvPicPr>
          <p:cNvPr id="5" name="Billede 4">
            <a:extLst>
              <a:ext uri="{FF2B5EF4-FFF2-40B4-BE49-F238E27FC236}">
                <a16:creationId xmlns:a16="http://schemas.microsoft.com/office/drawing/2014/main" id="{EB05578F-6C64-37F7-2192-2FC74ACD7303}"/>
              </a:ext>
            </a:extLst>
          </p:cNvPr>
          <p:cNvPicPr>
            <a:picLocks noChangeAspect="1"/>
          </p:cNvPicPr>
          <p:nvPr/>
        </p:nvPicPr>
        <p:blipFill>
          <a:blip r:embed="rId3"/>
          <a:stretch>
            <a:fillRect/>
          </a:stretch>
        </p:blipFill>
        <p:spPr>
          <a:xfrm>
            <a:off x="7040986" y="130418"/>
            <a:ext cx="5036344" cy="3107531"/>
          </a:xfrm>
          <a:prstGeom prst="rect">
            <a:avLst/>
          </a:prstGeom>
          <a:ln>
            <a:solidFill>
              <a:schemeClr val="bg2">
                <a:lumMod val="50000"/>
              </a:schemeClr>
            </a:solidFill>
          </a:ln>
        </p:spPr>
      </p:pic>
      <p:pic>
        <p:nvPicPr>
          <p:cNvPr id="8" name="Billede 7">
            <a:extLst>
              <a:ext uri="{FF2B5EF4-FFF2-40B4-BE49-F238E27FC236}">
                <a16:creationId xmlns:a16="http://schemas.microsoft.com/office/drawing/2014/main" id="{D425988E-9159-7FB7-E710-22AF5E69914A}"/>
              </a:ext>
            </a:extLst>
          </p:cNvPr>
          <p:cNvPicPr>
            <a:picLocks noChangeAspect="1"/>
          </p:cNvPicPr>
          <p:nvPr/>
        </p:nvPicPr>
        <p:blipFill>
          <a:blip r:embed="rId4"/>
          <a:stretch>
            <a:fillRect/>
          </a:stretch>
        </p:blipFill>
        <p:spPr>
          <a:xfrm>
            <a:off x="6602938" y="2937873"/>
            <a:ext cx="4814888" cy="2507456"/>
          </a:xfrm>
          <a:prstGeom prst="rect">
            <a:avLst/>
          </a:prstGeom>
          <a:ln>
            <a:solidFill>
              <a:schemeClr val="accent4">
                <a:lumMod val="50000"/>
              </a:schemeClr>
            </a:solidFill>
          </a:ln>
        </p:spPr>
      </p:pic>
      <p:pic>
        <p:nvPicPr>
          <p:cNvPr id="9" name="Billede 8" descr="thumbnail_IMG_1656 drejebog for.jpg">
            <a:extLst>
              <a:ext uri="{FF2B5EF4-FFF2-40B4-BE49-F238E27FC236}">
                <a16:creationId xmlns:a16="http://schemas.microsoft.com/office/drawing/2014/main" id="{7E7D1481-7D4D-312F-5CE1-300F57A558F2}"/>
              </a:ext>
            </a:extLst>
          </p:cNvPr>
          <p:cNvPicPr>
            <a:picLocks noChangeAspect="1"/>
          </p:cNvPicPr>
          <p:nvPr/>
        </p:nvPicPr>
        <p:blipFill>
          <a:blip r:embed="rId5" cstate="print"/>
          <a:srcRect l="5201" t="4851" b="651"/>
          <a:stretch>
            <a:fillRect/>
          </a:stretch>
        </p:blipFill>
        <p:spPr>
          <a:xfrm rot="16200000">
            <a:off x="5725579" y="4320577"/>
            <a:ext cx="2016222" cy="2679769"/>
          </a:xfrm>
          <a:prstGeom prst="rect">
            <a:avLst/>
          </a:prstGeom>
        </p:spPr>
      </p:pic>
    </p:spTree>
    <p:extLst>
      <p:ext uri="{BB962C8B-B14F-4D97-AF65-F5344CB8AC3E}">
        <p14:creationId xmlns:p14="http://schemas.microsoft.com/office/powerpoint/2010/main" val="404763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0939" y="356552"/>
            <a:ext cx="10656887" cy="507048"/>
          </a:xfrm>
        </p:spPr>
        <p:txBody>
          <a:bodyPr>
            <a:normAutofit fontScale="90000"/>
          </a:bodyPr>
          <a:lstStyle/>
          <a:p>
            <a:pPr eaLnBrk="1" hangingPunct="1"/>
            <a:br>
              <a:rPr lang="da-DK" b="0"/>
            </a:br>
            <a:r>
              <a:rPr lang="da-DK"/>
              <a:t>Individuelle refleksioner - OBS: positiv tilgang!</a:t>
            </a:r>
          </a:p>
        </p:txBody>
      </p:sp>
      <p:sp>
        <p:nvSpPr>
          <p:cNvPr id="6147" name="Rectangle 3"/>
          <p:cNvSpPr>
            <a:spLocks noGrp="1" noChangeArrowheads="1"/>
          </p:cNvSpPr>
          <p:nvPr>
            <p:ph idx="1"/>
          </p:nvPr>
        </p:nvSpPr>
        <p:spPr>
          <a:xfrm>
            <a:off x="765174" y="1335037"/>
            <a:ext cx="10655999" cy="5127659"/>
          </a:xfrm>
        </p:spPr>
        <p:txBody>
          <a:bodyPr/>
          <a:lstStyle/>
          <a:p>
            <a:pPr marL="533400" indent="-533400">
              <a:lnSpc>
                <a:spcPct val="80000"/>
              </a:lnSpc>
              <a:buNone/>
            </a:pPr>
            <a:r>
              <a:rPr lang="da-DK" sz="1800" b="1" dirty="0">
                <a:solidFill>
                  <a:srgbClr val="E37222"/>
                </a:solidFill>
              </a:rPr>
              <a:t>			</a:t>
            </a:r>
            <a:r>
              <a:rPr lang="da-DK" sz="1800" b="1" dirty="0">
                <a:solidFill>
                  <a:schemeClr val="accent1"/>
                </a:solidFill>
              </a:rPr>
              <a:t>Gå sammen to og to. </a:t>
            </a:r>
            <a:br>
              <a:rPr lang="da-DK" sz="1800" dirty="0"/>
            </a:br>
            <a:endParaRPr lang="da-DK" sz="1800" dirty="0"/>
          </a:p>
          <a:p>
            <a:pPr marL="533400" indent="-533400">
              <a:lnSpc>
                <a:spcPct val="80000"/>
              </a:lnSpc>
              <a:buNone/>
            </a:pPr>
            <a:r>
              <a:rPr lang="da-DK" sz="1800" dirty="0"/>
              <a:t>			Først bruger I </a:t>
            </a:r>
            <a:r>
              <a:rPr lang="da-DK" sz="1800" b="1" dirty="0">
                <a:solidFill>
                  <a:schemeClr val="accent1"/>
                </a:solidFill>
              </a:rPr>
              <a:t>5 min. hver for sig </a:t>
            </a:r>
            <a:r>
              <a:rPr lang="da-DK" sz="1800" dirty="0"/>
              <a:t>til at reflektere over nedenstående spørgsmål 			(nedskriv små sætninger, der kan illustrere dine svar).</a:t>
            </a:r>
          </a:p>
          <a:p>
            <a:pPr marL="533400" indent="-533400">
              <a:lnSpc>
                <a:spcPct val="80000"/>
              </a:lnSpc>
              <a:buNone/>
            </a:pPr>
            <a:endParaRPr lang="da-DK" sz="1800" dirty="0"/>
          </a:p>
          <a:p>
            <a:pPr marL="533400" indent="-533400">
              <a:lnSpc>
                <a:spcPct val="80000"/>
              </a:lnSpc>
              <a:buNone/>
            </a:pPr>
            <a:r>
              <a:rPr lang="da-DK" sz="1800" dirty="0"/>
              <a:t> </a:t>
            </a:r>
          </a:p>
          <a:p>
            <a:pPr marL="533400" indent="-533400">
              <a:lnSpc>
                <a:spcPct val="80000"/>
              </a:lnSpc>
              <a:spcAft>
                <a:spcPts val="600"/>
              </a:spcAft>
              <a:buNone/>
            </a:pPr>
            <a:r>
              <a:rPr lang="da-DK" sz="1800" b="1" dirty="0">
                <a:solidFill>
                  <a:schemeClr val="accent1"/>
                </a:solidFill>
              </a:rPr>
              <a:t>Herefter interviewer I hinanden i 2 x 10 min:</a:t>
            </a:r>
            <a:endParaRPr lang="da-DK" sz="1800" b="1" dirty="0"/>
          </a:p>
          <a:p>
            <a:pPr marL="831600" lvl="2" indent="-457200">
              <a:lnSpc>
                <a:spcPct val="80000"/>
              </a:lnSpc>
              <a:spcBef>
                <a:spcPts val="300"/>
              </a:spcBef>
              <a:spcAft>
                <a:spcPts val="300"/>
              </a:spcAft>
              <a:buClr>
                <a:schemeClr val="tx1"/>
              </a:buClr>
              <a:buFont typeface="Wingdings" pitchFamily="2" charset="2"/>
              <a:buAutoNum type="arabicPeriod"/>
            </a:pPr>
            <a:r>
              <a:rPr lang="da-DK" sz="1800" dirty="0">
                <a:ea typeface="Times New Roman" pitchFamily="18" charset="0"/>
                <a:cs typeface="Courier New" pitchFamily="49" charset="0"/>
              </a:rPr>
              <a:t>Når du tænker tilbage på din tid i den afdeling, du er i nu – hvilke 2-3 gode oplevelser vil du så fremhæve? </a:t>
            </a:r>
          </a:p>
          <a:p>
            <a:pPr marL="831600" lvl="2" indent="-457200">
              <a:lnSpc>
                <a:spcPct val="80000"/>
              </a:lnSpc>
              <a:spcBef>
                <a:spcPts val="300"/>
              </a:spcBef>
              <a:spcAft>
                <a:spcPts val="300"/>
              </a:spcAft>
              <a:buClr>
                <a:schemeClr val="tx1"/>
              </a:buClr>
              <a:buFont typeface="Wingdings" pitchFamily="2" charset="2"/>
              <a:buAutoNum type="arabicPeriod"/>
            </a:pPr>
            <a:endParaRPr lang="da-DK" sz="1800" dirty="0">
              <a:ea typeface="Times New Roman" pitchFamily="18" charset="0"/>
              <a:cs typeface="Courier New" pitchFamily="49" charset="0"/>
            </a:endParaRPr>
          </a:p>
          <a:p>
            <a:pPr marL="831600" lvl="2" indent="-457200">
              <a:lnSpc>
                <a:spcPct val="80000"/>
              </a:lnSpc>
              <a:spcBef>
                <a:spcPts val="300"/>
              </a:spcBef>
              <a:spcAft>
                <a:spcPts val="300"/>
              </a:spcAft>
              <a:buClr>
                <a:schemeClr val="tx1"/>
              </a:buClr>
              <a:buFont typeface="Wingdings" pitchFamily="2" charset="2"/>
              <a:buAutoNum type="arabicPeriod" startAt="2"/>
            </a:pPr>
            <a:r>
              <a:rPr lang="da-DK" sz="1800" dirty="0">
                <a:ea typeface="Times New Roman" pitchFamily="18" charset="0"/>
                <a:cs typeface="Courier New" pitchFamily="49" charset="0"/>
              </a:rPr>
              <a:t>Hvad gjorde du og hvad gjorde andre (ledelsen, den uddannelsesansvarlige overlæge, din vejleder, den uddannelseskoordinerende yngre læge, andre overlæger/afdelingslæger/uddannelseslæger), der bidrog til, at det blev til gode oplevelser?</a:t>
            </a:r>
            <a:br>
              <a:rPr lang="da-DK" sz="1800" dirty="0">
                <a:ea typeface="Times New Roman" pitchFamily="18" charset="0"/>
                <a:cs typeface="Courier New" pitchFamily="49" charset="0"/>
              </a:rPr>
            </a:br>
            <a:endParaRPr lang="da-DK" sz="1800" dirty="0">
              <a:ea typeface="Times New Roman" pitchFamily="18" charset="0"/>
              <a:cs typeface="Courier New" pitchFamily="49" charset="0"/>
            </a:endParaRPr>
          </a:p>
          <a:p>
            <a:pPr marL="831600" lvl="2" indent="-457200">
              <a:lnSpc>
                <a:spcPct val="80000"/>
              </a:lnSpc>
              <a:spcBef>
                <a:spcPts val="300"/>
              </a:spcBef>
              <a:spcAft>
                <a:spcPts val="300"/>
              </a:spcAft>
              <a:buClr>
                <a:schemeClr val="tx1"/>
              </a:buClr>
              <a:buFont typeface="Wingdings" pitchFamily="2" charset="2"/>
              <a:buAutoNum type="arabicPeriod" startAt="2"/>
            </a:pPr>
            <a:r>
              <a:rPr lang="da-DK" sz="1800" dirty="0">
                <a:ea typeface="Times New Roman" pitchFamily="18" charset="0"/>
                <a:cs typeface="Courier New" pitchFamily="49" charset="0"/>
              </a:rPr>
              <a:t>Har du på den baggrund forslag til initiativer, som kan medvirke til at fastholde disse samtidig med, at vi udnytter mulighederne for at gentænke og udvikle tilrettelæggelsen af uddannelsen ifm. flytningen?</a:t>
            </a:r>
            <a:br>
              <a:rPr lang="da-DK" sz="1800" dirty="0">
                <a:ea typeface="Times New Roman" pitchFamily="18" charset="0"/>
                <a:cs typeface="Courier New" pitchFamily="49" charset="0"/>
              </a:rPr>
            </a:br>
            <a:endParaRPr lang="da-DK" sz="1800" dirty="0">
              <a:ea typeface="Times New Roman" pitchFamily="18" charset="0"/>
              <a:cs typeface="Courier New" pitchFamily="49" charset="0"/>
            </a:endParaRPr>
          </a:p>
          <a:p>
            <a:pPr marL="831600" lvl="2" indent="-457200">
              <a:lnSpc>
                <a:spcPct val="80000"/>
              </a:lnSpc>
              <a:spcBef>
                <a:spcPts val="300"/>
              </a:spcBef>
              <a:spcAft>
                <a:spcPts val="300"/>
              </a:spcAft>
              <a:buClr>
                <a:schemeClr val="tx1"/>
              </a:buClr>
              <a:buFont typeface="Wingdings" pitchFamily="2" charset="2"/>
              <a:buAutoNum type="arabicPeriod" startAt="2"/>
            </a:pPr>
            <a:r>
              <a:rPr lang="da-DK" sz="1800" dirty="0">
                <a:ea typeface="Times New Roman" pitchFamily="18" charset="0"/>
                <a:cs typeface="Courier New" pitchFamily="49" charset="0"/>
              </a:rPr>
              <a:t>Hvilken effekt vil initiativerne få? </a:t>
            </a:r>
          </a:p>
          <a:p>
            <a:pPr marL="533400" indent="-533400">
              <a:lnSpc>
                <a:spcPct val="80000"/>
              </a:lnSpc>
              <a:buFont typeface="Wingdings" pitchFamily="2" charset="2"/>
              <a:buAutoNum type="arabicPeriod" startAt="2"/>
            </a:pPr>
            <a:endParaRPr lang="da-DK" sz="1600" dirty="0"/>
          </a:p>
          <a:p>
            <a:pPr marL="533400" indent="-533400">
              <a:lnSpc>
                <a:spcPct val="80000"/>
              </a:lnSpc>
              <a:buNone/>
            </a:pPr>
            <a:endParaRPr lang="da-DK" sz="1600" dirty="0"/>
          </a:p>
          <a:p>
            <a:pPr marL="533400" indent="-533400">
              <a:lnSpc>
                <a:spcPct val="80000"/>
              </a:lnSpc>
              <a:buNone/>
            </a:pPr>
            <a:endParaRPr lang="da-DK" sz="1800" dirty="0"/>
          </a:p>
        </p:txBody>
      </p:sp>
      <p:pic>
        <p:nvPicPr>
          <p:cNvPr id="6149" name="Picture 8"/>
          <p:cNvPicPr>
            <a:picLocks noChangeAspect="1" noChangeArrowheads="1"/>
          </p:cNvPicPr>
          <p:nvPr/>
        </p:nvPicPr>
        <p:blipFill>
          <a:blip r:embed="rId3" cstate="print"/>
          <a:srcRect/>
          <a:stretch>
            <a:fillRect/>
          </a:stretch>
        </p:blipFill>
        <p:spPr bwMode="auto">
          <a:xfrm>
            <a:off x="11328400" y="0"/>
            <a:ext cx="863600" cy="863600"/>
          </a:xfrm>
          <a:prstGeom prst="rect">
            <a:avLst/>
          </a:prstGeom>
          <a:solidFill>
            <a:srgbClr val="004760"/>
          </a:solidFill>
          <a:ln w="9525">
            <a:noFill/>
            <a:miter lim="800000"/>
            <a:headEnd/>
            <a:tailEnd/>
          </a:ln>
        </p:spPr>
      </p:pic>
      <p:pic>
        <p:nvPicPr>
          <p:cNvPr id="3" name="Billede 2" descr="Et billede, der indeholder person, mand, indendørs&#10;&#10;Automatisk genereret beskrivelse">
            <a:extLst>
              <a:ext uri="{FF2B5EF4-FFF2-40B4-BE49-F238E27FC236}">
                <a16:creationId xmlns:a16="http://schemas.microsoft.com/office/drawing/2014/main" id="{4BB45511-964E-4F0A-97A7-548572070B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887" b="6939"/>
          <a:stretch/>
        </p:blipFill>
        <p:spPr>
          <a:xfrm>
            <a:off x="770827" y="1335037"/>
            <a:ext cx="1235188" cy="1540722"/>
          </a:xfrm>
          <a:prstGeom prst="rect">
            <a:avLst/>
          </a:prstGeom>
        </p:spPr>
      </p:pic>
    </p:spTree>
    <p:extLst>
      <p:ext uri="{BB962C8B-B14F-4D97-AF65-F5344CB8AC3E}">
        <p14:creationId xmlns:p14="http://schemas.microsoft.com/office/powerpoint/2010/main" val="8074762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39b7129-d556-4b0b-905d-8590be3e0682">
      <UserInfo>
        <DisplayName/>
        <AccountId xsi:nil="true"/>
        <AccountType/>
      </UserInfo>
    </SharedWithUsers>
    <lcf76f155ced4ddcb4097134ff3c332f xmlns="c01c8d69-2619-4178-9eae-c7d0baf05d06">
      <Terms xmlns="http://schemas.microsoft.com/office/infopath/2007/PartnerControls"/>
    </lcf76f155ced4ddcb4097134ff3c332f>
    <TaxCatchAll xmlns="739b7129-d556-4b0b-905d-8590be3e06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9BC892B503CE24A8AD846FE8039A2C6" ma:contentTypeVersion="15" ma:contentTypeDescription="Opret et nyt dokument." ma:contentTypeScope="" ma:versionID="710ca7350c4a82b2acf8bae3468b8f1f">
  <xsd:schema xmlns:xsd="http://www.w3.org/2001/XMLSchema" xmlns:xs="http://www.w3.org/2001/XMLSchema" xmlns:p="http://schemas.microsoft.com/office/2006/metadata/properties" xmlns:ns2="c01c8d69-2619-4178-9eae-c7d0baf05d06" xmlns:ns3="739b7129-d556-4b0b-905d-8590be3e0682" targetNamespace="http://schemas.microsoft.com/office/2006/metadata/properties" ma:root="true" ma:fieldsID="59dc00b6d7474bcb981a897936c28773" ns2:_="" ns3:_="">
    <xsd:import namespace="c01c8d69-2619-4178-9eae-c7d0baf05d06"/>
    <xsd:import namespace="739b7129-d556-4b0b-905d-8590be3e06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c8d69-2619-4178-9eae-c7d0baf05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9b7129-d556-4b0b-905d-8590be3e068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d448a51b-e8d4-4aa2-b749-b2b933150a15}" ma:internalName="TaxCatchAll" ma:showField="CatchAllData" ma:web="739b7129-d556-4b0b-905d-8590be3e06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4045BE-B1A1-4997-BBB1-51E604F3D988}">
  <ds:schemaRefs>
    <ds:schemaRef ds:uri="http://schemas.microsoft.com/sharepoint/v3/contenttype/forms"/>
  </ds:schemaRefs>
</ds:datastoreItem>
</file>

<file path=customXml/itemProps2.xml><?xml version="1.0" encoding="utf-8"?>
<ds:datastoreItem xmlns:ds="http://schemas.openxmlformats.org/officeDocument/2006/customXml" ds:itemID="{8EF503F8-C45E-4369-B40D-BC2871C4A52D}">
  <ds:schemaRefs>
    <ds:schemaRef ds:uri="739b7129-d556-4b0b-905d-8590be3e0682"/>
    <ds:schemaRef ds:uri="c01c8d69-2619-4178-9eae-c7d0baf05d0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6E0F0A-1D63-4DD2-BFD9-5C26DDEDB4B3}">
  <ds:schemaRefs>
    <ds:schemaRef ds:uri="739b7129-d556-4b0b-905d-8590be3e0682"/>
    <ds:schemaRef ds:uri="c01c8d69-2619-4178-9eae-c7d0baf05d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Widescreen</PresentationFormat>
  <Paragraphs>121</Paragraphs>
  <Slides>11</Slides>
  <Notes>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11</vt:i4>
      </vt:variant>
    </vt:vector>
  </HeadingPairs>
  <TitlesOfParts>
    <vt:vector size="18" baseType="lpstr">
      <vt:lpstr>Arial</vt:lpstr>
      <vt:lpstr>Calibri</vt:lpstr>
      <vt:lpstr>Calibri Light</vt:lpstr>
      <vt:lpstr>Futura Bk BT</vt:lpstr>
      <vt:lpstr>Times New Roman</vt:lpstr>
      <vt:lpstr>Wingdings</vt:lpstr>
      <vt:lpstr>Office-tema</vt:lpstr>
      <vt:lpstr>3-timersmødet 2025</vt:lpstr>
      <vt:lpstr>Program for 3-timersmødet</vt:lpstr>
      <vt:lpstr> 3-timersmøderne 2025</vt:lpstr>
      <vt:lpstr>Status siden sidst</vt:lpstr>
      <vt:lpstr>Formål med 3-timersmødet 2025 og årets tema</vt:lpstr>
      <vt:lpstr>PowerPoint-præsentation</vt:lpstr>
      <vt:lpstr>Mulige overvejelser ifm. uddannelse  - før, under og efter flytning</vt:lpstr>
      <vt:lpstr>Mulige hjælperedskaber/aktiviteter</vt:lpstr>
      <vt:lpstr> Individuelle refleksioner - OBS: positiv tilgang!</vt:lpstr>
      <vt:lpstr>Gruppediskussioner - gruppeark</vt:lpstr>
      <vt:lpstr>Plenum – uddannelseslægernes handlingsplan</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Lotte Hoelgaard Christensen</dc:creator>
  <cp:lastModifiedBy>Lotte Hoelgaard Christensen</cp:lastModifiedBy>
  <cp:revision>1</cp:revision>
  <dcterms:created xsi:type="dcterms:W3CDTF">2025-01-20T11:38:32Z</dcterms:created>
  <dcterms:modified xsi:type="dcterms:W3CDTF">2025-01-24T09:24:30Z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lorDefinition">
    <vt:lpwstr>Blue</vt:lpwstr>
  </property>
  <property fmtid="{D5CDD505-2E9C-101B-9397-08002B2CF9AE}" pid="3" name="xd_Signature">
    <vt:bool>false</vt:bool>
  </property>
  <property fmtid="{D5CDD505-2E9C-101B-9397-08002B2CF9AE}" pid="4" name="TriggerFlowInfo">
    <vt:lpwstr/>
  </property>
  <property fmtid="{D5CDD505-2E9C-101B-9397-08002B2CF9AE}" pid="5" name="USR_Unit">
    <vt:lpwstr>Postgraduat Uddannelse</vt:lpwstr>
  </property>
  <property fmtid="{D5CDD505-2E9C-101B-9397-08002B2CF9AE}" pid="6" name="SD_OFF_DisplayName">
    <vt:lpwstr>Aalborg Universitetshospital</vt:lpwstr>
  </property>
  <property fmtid="{D5CDD505-2E9C-101B-9397-08002B2CF9AE}" pid="7" name="SD_OFF_LogoFileName">
    <vt:lpwstr>AalborgUniversitetshospital</vt:lpwstr>
  </property>
  <property fmtid="{D5CDD505-2E9C-101B-9397-08002B2CF9AE}" pid="8" name="SD_OFF_MandatoryDepartment_en-GB">
    <vt:lpwstr>(none)</vt:lpwstr>
  </property>
  <property fmtid="{D5CDD505-2E9C-101B-9397-08002B2CF9AE}" pid="9" name="CurrentOfficeID">
    <vt:lpwstr>3</vt:lpwstr>
  </property>
  <property fmtid="{D5CDD505-2E9C-101B-9397-08002B2CF9AE}" pid="10" name="SD_OFF_ID">
    <vt:lpwstr>3</vt:lpwstr>
  </property>
  <property fmtid="{D5CDD505-2E9C-101B-9397-08002B2CF9AE}" pid="11" name="RunSetTextContentFromTag">
    <vt:lpwstr>True</vt:lpwstr>
  </property>
  <property fmtid="{D5CDD505-2E9C-101B-9397-08002B2CF9AE}" pid="12" name="USR_Signature1">
    <vt:lpwstr>Lotte Hoelgaard Christensen</vt:lpwstr>
  </property>
  <property fmtid="{D5CDD505-2E9C-101B-9397-08002B2CF9AE}" pid="13" name="SD_OFF_ColorDefinition">
    <vt:lpwstr>Blue</vt:lpwstr>
  </property>
  <property fmtid="{D5CDD505-2E9C-101B-9397-08002B2CF9AE}" pid="14" name="USR_Name">
    <vt:lpwstr>Lotte Hoelgaard Christensen</vt:lpwstr>
  </property>
  <property fmtid="{D5CDD505-2E9C-101B-9397-08002B2CF9AE}" pid="15" name="ComplianceAssetId">
    <vt:lpwstr/>
  </property>
  <property fmtid="{D5CDD505-2E9C-101B-9397-08002B2CF9AE}" pid="16" name="HelpDocument">
    <vt:lpwstr>Region Nordjylland.html</vt:lpwstr>
  </property>
  <property fmtid="{D5CDD505-2E9C-101B-9397-08002B2CF9AE}" pid="17" name="USR_Title">
    <vt:lpwstr>Sekretær (AC) for Udd.koordinerende overlæge</vt:lpwstr>
  </property>
  <property fmtid="{D5CDD505-2E9C-101B-9397-08002B2CF9AE}" pid="18" name="USR_DirectPhone">
    <vt:lpwstr>+4597666264</vt:lpwstr>
  </property>
  <property fmtid="{D5CDD505-2E9C-101B-9397-08002B2CF9AE}" pid="19" name="OVE_ReturnAddress">
    <vt:lpwstr/>
  </property>
  <property fmtid="{D5CDD505-2E9C-101B-9397-08002B2CF9AE}" pid="20" name="_ExtendedDescription">
    <vt:lpwstr/>
  </property>
  <property fmtid="{D5CDD505-2E9C-101B-9397-08002B2CF9AE}" pid="21" name="ArtworkDefinitionTemplate">
    <vt:lpwstr>Presentation</vt:lpwstr>
  </property>
  <property fmtid="{D5CDD505-2E9C-101B-9397-08002B2CF9AE}" pid="22" name="LastColorSetFilter">
    <vt:lpwstr>BlueWhite*</vt:lpwstr>
  </property>
  <property fmtid="{D5CDD505-2E9C-101B-9397-08002B2CF9AE}" pid="23" name="USR_BusinessPhone">
    <vt:lpwstr/>
  </property>
  <property fmtid="{D5CDD505-2E9C-101B-9397-08002B2CF9AE}" pid="24" name="MediaServiceImageTags">
    <vt:lpwstr/>
  </property>
  <property fmtid="{D5CDD505-2E9C-101B-9397-08002B2CF9AE}" pid="25" name="USR_Email">
    <vt:lpwstr>l.hoelgaard@rn.dk</vt:lpwstr>
  </property>
  <property fmtid="{D5CDD505-2E9C-101B-9397-08002B2CF9AE}" pid="26" name="USR_AddressThree">
    <vt:lpwstr>9000 Aalborg</vt:lpwstr>
  </property>
  <property fmtid="{D5CDD505-2E9C-101B-9397-08002B2CF9AE}" pid="27" name="LastCompletedArtworkDefinition">
    <vt:lpwstr>RegionN</vt:lpwstr>
  </property>
  <property fmtid="{D5CDD505-2E9C-101B-9397-08002B2CF9AE}" pid="28" name="SD_CtlText_Usersettings_Userprofile">
    <vt:lpwstr>Lotte</vt:lpwstr>
  </property>
  <property fmtid="{D5CDD505-2E9C-101B-9397-08002B2CF9AE}" pid="29" name="SD_OFF_MandatoryDepartment">
    <vt:lpwstr>(ingen)</vt:lpwstr>
  </property>
  <property fmtid="{D5CDD505-2E9C-101B-9397-08002B2CF9AE}" pid="30" name="SD_DocumentLanguage">
    <vt:lpwstr>da-DK</vt:lpwstr>
  </property>
  <property fmtid="{D5CDD505-2E9C-101B-9397-08002B2CF9AE}" pid="31" name="SD_UserprofileName">
    <vt:lpwstr>Lotte</vt:lpwstr>
  </property>
  <property fmtid="{D5CDD505-2E9C-101B-9397-08002B2CF9AE}" pid="32" name="TemplateUrl">
    <vt:lpwstr/>
  </property>
  <property fmtid="{D5CDD505-2E9C-101B-9397-08002B2CF9AE}" pid="33" name="USR_FreeText">
    <vt:lpwstr/>
  </property>
  <property fmtid="{D5CDD505-2E9C-101B-9397-08002B2CF9AE}" pid="34" name="DocumentInfoFinished">
    <vt:lpwstr>True</vt:lpwstr>
  </property>
  <property fmtid="{D5CDD505-2E9C-101B-9397-08002B2CF9AE}" pid="35" name="USR_SignatureTitle1">
    <vt:lpwstr>Sekretær (AC) for Udd.koordinerende overlæge</vt:lpwstr>
  </property>
  <property fmtid="{D5CDD505-2E9C-101B-9397-08002B2CF9AE}" pid="36" name="xd_ProgID">
    <vt:lpwstr/>
  </property>
  <property fmtid="{D5CDD505-2E9C-101B-9397-08002B2CF9AE}" pid="37" name="SD_OFF_Institute">
    <vt:lpwstr>Aalborg Universitetshospital</vt:lpwstr>
  </property>
  <property fmtid="{D5CDD505-2E9C-101B-9397-08002B2CF9AE}" pid="38" name="USR_Speciality">
    <vt:lpwstr/>
  </property>
  <property fmtid="{D5CDD505-2E9C-101B-9397-08002B2CF9AE}" pid="39" name="SD_DocumentLanguageString">
    <vt:lpwstr>Dansk</vt:lpwstr>
  </property>
  <property fmtid="{D5CDD505-2E9C-101B-9397-08002B2CF9AE}" pid="40" name="ContentTypeId">
    <vt:lpwstr>0x010100D9BC892B503CE24A8AD846FE8039A2C6</vt:lpwstr>
  </property>
  <property fmtid="{D5CDD505-2E9C-101B-9397-08002B2CF9AE}" pid="41" name="USR_Department">
    <vt:lpwstr>Forskning, uddannelse og innovation</vt:lpwstr>
  </property>
  <property fmtid="{D5CDD505-2E9C-101B-9397-08002B2CF9AE}" pid="42" name="ColorExtensionSet">
    <vt:lpwstr>BlueWhiteOne</vt:lpwstr>
  </property>
  <property fmtid="{D5CDD505-2E9C-101B-9397-08002B2CF9AE}" pid="43" name="Created by:">
    <vt:lpwstr>www.skabelon.dk</vt:lpwstr>
  </property>
  <property fmtid="{D5CDD505-2E9C-101B-9397-08002B2CF9AE}" pid="44" name="USR_Web">
    <vt:lpwstr/>
  </property>
  <property fmtid="{D5CDD505-2E9C-101B-9397-08002B2CF9AE}" pid="45" name="SD_OFF_Institute_en-GB">
    <vt:lpwstr>Aalborg Universitetshospital</vt:lpwstr>
  </property>
  <property fmtid="{D5CDD505-2E9C-101B-9397-08002B2CF9AE}" pid="46" name="Order">
    <vt:r8>285600</vt:r8>
  </property>
  <property fmtid="{D5CDD505-2E9C-101B-9397-08002B2CF9AE}" pid="47" name="USR_AddressOne">
    <vt:lpwstr>Hobrovej 42A, Postboks 365</vt:lpwstr>
  </property>
  <property fmtid="{D5CDD505-2E9C-101B-9397-08002B2CF9AE}" pid="48" name="USR_AddressTwo">
    <vt:lpwstr/>
  </property>
</Properties>
</file>